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57" r:id="rId4"/>
    <p:sldId id="258" r:id="rId5"/>
    <p:sldId id="267" r:id="rId6"/>
    <p:sldId id="274" r:id="rId7"/>
    <p:sldId id="260" r:id="rId8"/>
    <p:sldId id="261" r:id="rId9"/>
    <p:sldId id="262" r:id="rId10"/>
    <p:sldId id="263" r:id="rId11"/>
    <p:sldId id="264" r:id="rId12"/>
    <p:sldId id="273" r:id="rId13"/>
    <p:sldId id="276" r:id="rId14"/>
    <p:sldId id="269" r:id="rId15"/>
    <p:sldId id="265" r:id="rId16"/>
    <p:sldId id="271" r:id="rId17"/>
    <p:sldId id="277" r:id="rId18"/>
    <p:sldId id="275" r:id="rId19"/>
    <p:sldId id="270" r:id="rId20"/>
    <p:sldId id="278" r:id="rId2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2E8169D-9699-407C-A25A-9F437AC08EEB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de-DE"/>
        </a:p>
      </dgm:t>
    </dgm:pt>
    <dgm:pt modelId="{89C54ACD-11B1-4F52-B590-39C7AFA9FB31}">
      <dgm:prSet phldrT="[Text]" custT="1"/>
      <dgm:spPr/>
      <dgm:t>
        <a:bodyPr/>
        <a:lstStyle/>
        <a:p>
          <a:r>
            <a:rPr lang="de-DE" sz="3200" dirty="0"/>
            <a:t>David </a:t>
          </a:r>
          <a:r>
            <a:rPr lang="de-DE" sz="3200" dirty="0" err="1"/>
            <a:t>Miscavige</a:t>
          </a:r>
          <a:endParaRPr lang="de-DE" sz="3200" dirty="0"/>
        </a:p>
        <a:p>
          <a:r>
            <a:rPr lang="de-DE" sz="2800" dirty="0"/>
            <a:t> (Chairman </a:t>
          </a:r>
          <a:r>
            <a:rPr lang="de-DE" sz="2800" dirty="0" err="1"/>
            <a:t>of</a:t>
          </a:r>
          <a:r>
            <a:rPr lang="de-DE" sz="2800" dirty="0"/>
            <a:t> </a:t>
          </a:r>
          <a:r>
            <a:rPr lang="de-DE" sz="2800" dirty="0" err="1"/>
            <a:t>the</a:t>
          </a:r>
          <a:r>
            <a:rPr lang="de-DE" sz="2800" dirty="0"/>
            <a:t> </a:t>
          </a:r>
          <a:r>
            <a:rPr lang="de-DE" sz="2800" dirty="0" err="1"/>
            <a:t>board</a:t>
          </a:r>
          <a:r>
            <a:rPr lang="de-DE" sz="2800" dirty="0"/>
            <a:t>)</a:t>
          </a:r>
        </a:p>
      </dgm:t>
    </dgm:pt>
    <dgm:pt modelId="{B6F6842D-FCC7-4FE5-8096-FAC5A2A320B7}" type="parTrans" cxnId="{A86B3713-9D00-4EC1-BB80-224E3E0CA77A}">
      <dgm:prSet/>
      <dgm:spPr/>
      <dgm:t>
        <a:bodyPr/>
        <a:lstStyle/>
        <a:p>
          <a:endParaRPr lang="de-DE"/>
        </a:p>
      </dgm:t>
    </dgm:pt>
    <dgm:pt modelId="{1C2586D4-3AD1-4378-BFD7-41009D44E58A}" type="sibTrans" cxnId="{A86B3713-9D00-4EC1-BB80-224E3E0CA77A}">
      <dgm:prSet/>
      <dgm:spPr/>
      <dgm:t>
        <a:bodyPr/>
        <a:lstStyle/>
        <a:p>
          <a:endParaRPr lang="de-DE"/>
        </a:p>
      </dgm:t>
    </dgm:pt>
    <dgm:pt modelId="{3953F82F-5EDD-4DCE-AD0E-653BC73D12F1}" type="asst">
      <dgm:prSet phldrT="[Text]" custT="1"/>
      <dgm:spPr/>
      <dgm:t>
        <a:bodyPr/>
        <a:lstStyle/>
        <a:p>
          <a:endParaRPr lang="de-DE" sz="3200" dirty="0"/>
        </a:p>
        <a:p>
          <a:r>
            <a:rPr lang="de-DE" sz="3200" dirty="0" err="1"/>
            <a:t>Sea</a:t>
          </a:r>
          <a:r>
            <a:rPr lang="de-DE" sz="3200" dirty="0"/>
            <a:t> Organisation</a:t>
          </a:r>
        </a:p>
        <a:p>
          <a:r>
            <a:rPr lang="de-DE" sz="2800" dirty="0"/>
            <a:t>(Elite Truppe)</a:t>
          </a:r>
        </a:p>
        <a:p>
          <a:endParaRPr lang="de-DE" sz="1700" dirty="0"/>
        </a:p>
      </dgm:t>
    </dgm:pt>
    <dgm:pt modelId="{66A1DEC2-FB77-4B23-8E68-8E510F1741E4}" type="parTrans" cxnId="{C84B8005-6D6B-4437-955C-C719F530B404}">
      <dgm:prSet/>
      <dgm:spPr/>
      <dgm:t>
        <a:bodyPr/>
        <a:lstStyle/>
        <a:p>
          <a:endParaRPr lang="de-DE"/>
        </a:p>
      </dgm:t>
    </dgm:pt>
    <dgm:pt modelId="{09F26DC7-1F81-4C4B-BD34-19A056AF9EE9}" type="sibTrans" cxnId="{C84B8005-6D6B-4437-955C-C719F530B404}">
      <dgm:prSet/>
      <dgm:spPr/>
      <dgm:t>
        <a:bodyPr/>
        <a:lstStyle/>
        <a:p>
          <a:endParaRPr lang="de-DE"/>
        </a:p>
      </dgm:t>
    </dgm:pt>
    <dgm:pt modelId="{E8A4B8B8-1330-492F-91C3-DC0746772406}">
      <dgm:prSet phldrT="[Text]" custT="1"/>
      <dgm:spPr/>
      <dgm:t>
        <a:bodyPr/>
        <a:lstStyle/>
        <a:p>
          <a:r>
            <a:rPr lang="de-DE" sz="3200" dirty="0">
              <a:sym typeface="Wingdings" panose="05000000000000000000" pitchFamily="2" charset="2"/>
            </a:rPr>
            <a:t> Church </a:t>
          </a:r>
        </a:p>
        <a:p>
          <a:r>
            <a:rPr lang="de-DE" sz="2800" dirty="0">
              <a:sym typeface="Wingdings" panose="05000000000000000000" pitchFamily="2" charset="2"/>
            </a:rPr>
            <a:t>(Church </a:t>
          </a:r>
          <a:r>
            <a:rPr lang="de-DE" sz="2800" dirty="0" err="1">
              <a:sym typeface="Wingdings" panose="05000000000000000000" pitchFamily="2" charset="2"/>
            </a:rPr>
            <a:t>of</a:t>
          </a:r>
          <a:r>
            <a:rPr lang="de-DE" sz="2800" dirty="0">
              <a:sym typeface="Wingdings" panose="05000000000000000000" pitchFamily="2" charset="2"/>
            </a:rPr>
            <a:t> Scientology)</a:t>
          </a:r>
          <a:endParaRPr lang="de-DE" sz="2800" dirty="0"/>
        </a:p>
      </dgm:t>
    </dgm:pt>
    <dgm:pt modelId="{B83353B0-A2EE-4BC8-9FDE-BB18AE18FBEA}" type="parTrans" cxnId="{C36C246E-9D73-499D-9C4C-CBD6DB9B14A2}">
      <dgm:prSet/>
      <dgm:spPr/>
      <dgm:t>
        <a:bodyPr/>
        <a:lstStyle/>
        <a:p>
          <a:endParaRPr lang="de-DE"/>
        </a:p>
      </dgm:t>
    </dgm:pt>
    <dgm:pt modelId="{04B01A75-C62B-44FC-ACA5-0A97FD7E19C7}" type="sibTrans" cxnId="{C36C246E-9D73-499D-9C4C-CBD6DB9B14A2}">
      <dgm:prSet/>
      <dgm:spPr/>
      <dgm:t>
        <a:bodyPr/>
        <a:lstStyle/>
        <a:p>
          <a:endParaRPr lang="de-DE"/>
        </a:p>
      </dgm:t>
    </dgm:pt>
    <dgm:pt modelId="{AC12EFFE-8AE9-4C5D-9E9F-7922E4468E0F}">
      <dgm:prSet custT="1"/>
      <dgm:spPr/>
      <dgm:t>
        <a:bodyPr/>
        <a:lstStyle/>
        <a:p>
          <a:r>
            <a:rPr lang="de-DE" sz="3200" dirty="0">
              <a:sym typeface="Wingdings" panose="05000000000000000000" pitchFamily="2" charset="2"/>
            </a:rPr>
            <a:t> </a:t>
          </a:r>
          <a:r>
            <a:rPr lang="de-DE" sz="3200" dirty="0" err="1">
              <a:sym typeface="Wingdings" panose="05000000000000000000" pitchFamily="2" charset="2"/>
            </a:rPr>
            <a:t>Able</a:t>
          </a:r>
          <a:r>
            <a:rPr lang="de-DE" sz="3200" dirty="0">
              <a:sym typeface="Wingdings" panose="05000000000000000000" pitchFamily="2" charset="2"/>
            </a:rPr>
            <a:t> </a:t>
          </a:r>
        </a:p>
        <a:p>
          <a:r>
            <a:rPr lang="de-DE" sz="2800" dirty="0">
              <a:sym typeface="Wingdings" panose="05000000000000000000" pitchFamily="2" charset="2"/>
            </a:rPr>
            <a:t>(</a:t>
          </a:r>
          <a:r>
            <a:rPr lang="de-DE" sz="2800" dirty="0" err="1">
              <a:sym typeface="Wingdings" panose="05000000000000000000" pitchFamily="2" charset="2"/>
            </a:rPr>
            <a:t>association</a:t>
          </a:r>
          <a:r>
            <a:rPr lang="de-DE" sz="2800" dirty="0">
              <a:sym typeface="Wingdings" panose="05000000000000000000" pitchFamily="2" charset="2"/>
            </a:rPr>
            <a:t> </a:t>
          </a:r>
          <a:r>
            <a:rPr lang="de-DE" sz="2800" dirty="0" err="1">
              <a:sym typeface="Wingdings" panose="05000000000000000000" pitchFamily="2" charset="2"/>
            </a:rPr>
            <a:t>of</a:t>
          </a:r>
          <a:r>
            <a:rPr lang="de-DE" sz="2800" dirty="0">
              <a:sym typeface="Wingdings" panose="05000000000000000000" pitchFamily="2" charset="2"/>
            </a:rPr>
            <a:t> </a:t>
          </a:r>
          <a:r>
            <a:rPr lang="de-DE" sz="2800" dirty="0" err="1">
              <a:sym typeface="Wingdings" panose="05000000000000000000" pitchFamily="2" charset="2"/>
            </a:rPr>
            <a:t>better</a:t>
          </a:r>
          <a:r>
            <a:rPr lang="de-DE" sz="2800" dirty="0">
              <a:sym typeface="Wingdings" panose="05000000000000000000" pitchFamily="2" charset="2"/>
            </a:rPr>
            <a:t> </a:t>
          </a:r>
          <a:r>
            <a:rPr lang="de-DE" sz="2800" dirty="0" err="1">
              <a:sym typeface="Wingdings" panose="05000000000000000000" pitchFamily="2" charset="2"/>
            </a:rPr>
            <a:t>living</a:t>
          </a:r>
          <a:r>
            <a:rPr lang="de-DE" sz="2800" dirty="0">
              <a:sym typeface="Wingdings" panose="05000000000000000000" pitchFamily="2" charset="2"/>
            </a:rPr>
            <a:t> </a:t>
          </a:r>
          <a:r>
            <a:rPr lang="de-DE" sz="2800" dirty="0" err="1">
              <a:sym typeface="Wingdings" panose="05000000000000000000" pitchFamily="2" charset="2"/>
            </a:rPr>
            <a:t>and</a:t>
          </a:r>
          <a:r>
            <a:rPr lang="de-DE" sz="2800" dirty="0">
              <a:sym typeface="Wingdings" panose="05000000000000000000" pitchFamily="2" charset="2"/>
            </a:rPr>
            <a:t> </a:t>
          </a:r>
          <a:r>
            <a:rPr lang="de-DE" sz="2800" dirty="0" err="1">
              <a:sym typeface="Wingdings" panose="05000000000000000000" pitchFamily="2" charset="2"/>
            </a:rPr>
            <a:t>education</a:t>
          </a:r>
          <a:r>
            <a:rPr lang="de-DE" sz="2800" dirty="0">
              <a:sym typeface="Wingdings" panose="05000000000000000000" pitchFamily="2" charset="2"/>
            </a:rPr>
            <a:t>)</a:t>
          </a:r>
        </a:p>
      </dgm:t>
    </dgm:pt>
    <dgm:pt modelId="{4779FFFB-F020-4A52-9B25-FE50E2857560}" type="parTrans" cxnId="{149AC5BE-B2B0-4417-9583-11DE25248221}">
      <dgm:prSet/>
      <dgm:spPr/>
      <dgm:t>
        <a:bodyPr/>
        <a:lstStyle/>
        <a:p>
          <a:endParaRPr lang="de-DE"/>
        </a:p>
      </dgm:t>
    </dgm:pt>
    <dgm:pt modelId="{5B1BF8E4-9B28-4E6D-8FAE-FBC468EBBE6A}" type="sibTrans" cxnId="{149AC5BE-B2B0-4417-9583-11DE25248221}">
      <dgm:prSet/>
      <dgm:spPr/>
      <dgm:t>
        <a:bodyPr/>
        <a:lstStyle/>
        <a:p>
          <a:endParaRPr lang="de-DE"/>
        </a:p>
      </dgm:t>
    </dgm:pt>
    <dgm:pt modelId="{254073E1-A237-4E63-8A15-44A1A0623FFB}">
      <dgm:prSet custT="1"/>
      <dgm:spPr/>
      <dgm:t>
        <a:bodyPr/>
        <a:lstStyle/>
        <a:p>
          <a:pPr>
            <a:lnSpc>
              <a:spcPct val="100000"/>
            </a:lnSpc>
            <a:spcAft>
              <a:spcPts val="600"/>
            </a:spcAft>
          </a:pPr>
          <a:r>
            <a:rPr lang="de-DE" sz="2000" dirty="0">
              <a:sym typeface="Wingdings" panose="05000000000000000000" pitchFamily="2" charset="2"/>
            </a:rPr>
            <a:t>                                             </a:t>
          </a:r>
        </a:p>
        <a:p>
          <a:pPr>
            <a:lnSpc>
              <a:spcPct val="100000"/>
            </a:lnSpc>
            <a:spcAft>
              <a:spcPts val="600"/>
            </a:spcAft>
          </a:pPr>
          <a:r>
            <a:rPr lang="de-DE" sz="3200" dirty="0">
              <a:sym typeface="Wingdings" panose="05000000000000000000" pitchFamily="2" charset="2"/>
            </a:rPr>
            <a:t>WISE </a:t>
          </a:r>
        </a:p>
        <a:p>
          <a:pPr>
            <a:lnSpc>
              <a:spcPct val="100000"/>
            </a:lnSpc>
            <a:spcAft>
              <a:spcPts val="600"/>
            </a:spcAft>
          </a:pPr>
          <a:r>
            <a:rPr lang="de-DE" sz="2800" dirty="0">
              <a:sym typeface="Wingdings" panose="05000000000000000000" pitchFamily="2" charset="2"/>
            </a:rPr>
            <a:t>(World Institute </a:t>
          </a:r>
          <a:r>
            <a:rPr lang="de-DE" sz="2800" dirty="0" err="1">
              <a:sym typeface="Wingdings" panose="05000000000000000000" pitchFamily="2" charset="2"/>
            </a:rPr>
            <a:t>of</a:t>
          </a:r>
          <a:r>
            <a:rPr lang="de-DE" sz="2800" dirty="0">
              <a:sym typeface="Wingdings" panose="05000000000000000000" pitchFamily="2" charset="2"/>
            </a:rPr>
            <a:t> Scientology Enterprises)</a:t>
          </a:r>
        </a:p>
        <a:p>
          <a:pPr>
            <a:lnSpc>
              <a:spcPct val="100000"/>
            </a:lnSpc>
            <a:spcAft>
              <a:spcPts val="600"/>
            </a:spcAft>
          </a:pPr>
          <a:endParaRPr lang="de-DE" sz="1900" dirty="0">
            <a:sym typeface="Wingdings" panose="05000000000000000000" pitchFamily="2" charset="2"/>
          </a:endParaRPr>
        </a:p>
      </dgm:t>
    </dgm:pt>
    <dgm:pt modelId="{4FBAD366-E300-483F-A3AD-6BB941B2C3D2}" type="parTrans" cxnId="{5B374CC9-5AD6-43DF-83AA-1C3F43B5B24E}">
      <dgm:prSet/>
      <dgm:spPr/>
      <dgm:t>
        <a:bodyPr/>
        <a:lstStyle/>
        <a:p>
          <a:endParaRPr lang="de-DE"/>
        </a:p>
      </dgm:t>
    </dgm:pt>
    <dgm:pt modelId="{D1839314-1208-4575-8875-E5F6E1A0E268}" type="sibTrans" cxnId="{5B374CC9-5AD6-43DF-83AA-1C3F43B5B24E}">
      <dgm:prSet/>
      <dgm:spPr/>
      <dgm:t>
        <a:bodyPr/>
        <a:lstStyle/>
        <a:p>
          <a:endParaRPr lang="de-DE"/>
        </a:p>
      </dgm:t>
    </dgm:pt>
    <dgm:pt modelId="{DA65EA37-E09A-4155-8363-33A0BCEBE4C0}" type="pres">
      <dgm:prSet presAssocID="{02E8169D-9699-407C-A25A-9F437AC08EE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de-DE"/>
        </a:p>
      </dgm:t>
    </dgm:pt>
    <dgm:pt modelId="{0787F19A-E461-410F-AF7C-96001A340670}" type="pres">
      <dgm:prSet presAssocID="{89C54ACD-11B1-4F52-B590-39C7AFA9FB31}" presName="hierRoot1" presStyleCnt="0">
        <dgm:presLayoutVars>
          <dgm:hierBranch val="init"/>
        </dgm:presLayoutVars>
      </dgm:prSet>
      <dgm:spPr/>
    </dgm:pt>
    <dgm:pt modelId="{B6E039DE-F4E4-4698-B0D6-D801B22C3E25}" type="pres">
      <dgm:prSet presAssocID="{89C54ACD-11B1-4F52-B590-39C7AFA9FB31}" presName="rootComposite1" presStyleCnt="0"/>
      <dgm:spPr/>
    </dgm:pt>
    <dgm:pt modelId="{1375C898-DCBA-49C3-B58E-E2D8FD6DB847}" type="pres">
      <dgm:prSet presAssocID="{89C54ACD-11B1-4F52-B590-39C7AFA9FB31}" presName="rootText1" presStyleLbl="node0" presStyleIdx="0" presStyleCnt="1" custScaleX="106980" custScaleY="315355" custLinFactNeighborX="-135" custLinFactNeighborY="-11318">
        <dgm:presLayoutVars>
          <dgm:chPref val="3"/>
        </dgm:presLayoutVars>
      </dgm:prSet>
      <dgm:spPr/>
      <dgm:t>
        <a:bodyPr/>
        <a:lstStyle/>
        <a:p>
          <a:endParaRPr lang="de-DE"/>
        </a:p>
      </dgm:t>
    </dgm:pt>
    <dgm:pt modelId="{9D44C63B-1EA8-47C5-A1FB-B015121DDB84}" type="pres">
      <dgm:prSet presAssocID="{89C54ACD-11B1-4F52-B590-39C7AFA9FB31}" presName="rootConnector1" presStyleLbl="node1" presStyleIdx="0" presStyleCnt="0"/>
      <dgm:spPr/>
      <dgm:t>
        <a:bodyPr/>
        <a:lstStyle/>
        <a:p>
          <a:endParaRPr lang="de-DE"/>
        </a:p>
      </dgm:t>
    </dgm:pt>
    <dgm:pt modelId="{07D91CED-ADF3-4BEB-BB23-90B85C3C6436}" type="pres">
      <dgm:prSet presAssocID="{89C54ACD-11B1-4F52-B590-39C7AFA9FB31}" presName="hierChild2" presStyleCnt="0"/>
      <dgm:spPr/>
    </dgm:pt>
    <dgm:pt modelId="{885A78B0-DB9A-49F7-8FC4-9E691A4B8FEE}" type="pres">
      <dgm:prSet presAssocID="{4779FFFB-F020-4A52-9B25-FE50E2857560}" presName="Name64" presStyleLbl="parChTrans1D2" presStyleIdx="0" presStyleCnt="4"/>
      <dgm:spPr/>
      <dgm:t>
        <a:bodyPr/>
        <a:lstStyle/>
        <a:p>
          <a:endParaRPr lang="de-DE"/>
        </a:p>
      </dgm:t>
    </dgm:pt>
    <dgm:pt modelId="{83C649BC-5F28-4BF3-A0B1-69A56431C3AC}" type="pres">
      <dgm:prSet presAssocID="{AC12EFFE-8AE9-4C5D-9E9F-7922E4468E0F}" presName="hierRoot2" presStyleCnt="0">
        <dgm:presLayoutVars>
          <dgm:hierBranch val="init"/>
        </dgm:presLayoutVars>
      </dgm:prSet>
      <dgm:spPr/>
    </dgm:pt>
    <dgm:pt modelId="{7A96CF9D-86A5-473A-B03C-DD25FAD3CECE}" type="pres">
      <dgm:prSet presAssocID="{AC12EFFE-8AE9-4C5D-9E9F-7922E4468E0F}" presName="rootComposite" presStyleCnt="0"/>
      <dgm:spPr/>
    </dgm:pt>
    <dgm:pt modelId="{C184F898-6ED3-4704-9162-A228F11D602C}" type="pres">
      <dgm:prSet presAssocID="{AC12EFFE-8AE9-4C5D-9E9F-7922E4468E0F}" presName="rootText" presStyleLbl="node2" presStyleIdx="0" presStyleCnt="3" custScaleX="163652" custScaleY="195592" custLinFactY="100000" custLinFactNeighborX="3065" custLinFactNeighborY="126145">
        <dgm:presLayoutVars>
          <dgm:chPref val="3"/>
        </dgm:presLayoutVars>
      </dgm:prSet>
      <dgm:spPr/>
      <dgm:t>
        <a:bodyPr/>
        <a:lstStyle/>
        <a:p>
          <a:endParaRPr lang="de-DE"/>
        </a:p>
      </dgm:t>
    </dgm:pt>
    <dgm:pt modelId="{92B361FB-3CC8-47D2-BCA5-287DE7B10FDD}" type="pres">
      <dgm:prSet presAssocID="{AC12EFFE-8AE9-4C5D-9E9F-7922E4468E0F}" presName="rootConnector" presStyleLbl="node2" presStyleIdx="0" presStyleCnt="3"/>
      <dgm:spPr/>
      <dgm:t>
        <a:bodyPr/>
        <a:lstStyle/>
        <a:p>
          <a:endParaRPr lang="de-DE"/>
        </a:p>
      </dgm:t>
    </dgm:pt>
    <dgm:pt modelId="{2C4CEAC9-D0F8-424F-8368-E323CF1BEC68}" type="pres">
      <dgm:prSet presAssocID="{AC12EFFE-8AE9-4C5D-9E9F-7922E4468E0F}" presName="hierChild4" presStyleCnt="0"/>
      <dgm:spPr/>
    </dgm:pt>
    <dgm:pt modelId="{DB1EFD2E-BE8A-4D77-99CC-9DF9FE180A35}" type="pres">
      <dgm:prSet presAssocID="{AC12EFFE-8AE9-4C5D-9E9F-7922E4468E0F}" presName="hierChild5" presStyleCnt="0"/>
      <dgm:spPr/>
    </dgm:pt>
    <dgm:pt modelId="{4CCE813C-78DC-4F62-8D6E-11E0574C995D}" type="pres">
      <dgm:prSet presAssocID="{4FBAD366-E300-483F-A3AD-6BB941B2C3D2}" presName="Name64" presStyleLbl="parChTrans1D2" presStyleIdx="1" presStyleCnt="4"/>
      <dgm:spPr/>
      <dgm:t>
        <a:bodyPr/>
        <a:lstStyle/>
        <a:p>
          <a:endParaRPr lang="de-DE"/>
        </a:p>
      </dgm:t>
    </dgm:pt>
    <dgm:pt modelId="{099C15C5-E570-4F7B-8FF1-C7975E62B4A3}" type="pres">
      <dgm:prSet presAssocID="{254073E1-A237-4E63-8A15-44A1A0623FFB}" presName="hierRoot2" presStyleCnt="0">
        <dgm:presLayoutVars>
          <dgm:hierBranch val="init"/>
        </dgm:presLayoutVars>
      </dgm:prSet>
      <dgm:spPr/>
    </dgm:pt>
    <dgm:pt modelId="{624FB28E-6DA2-4E01-A387-1981852DE2CD}" type="pres">
      <dgm:prSet presAssocID="{254073E1-A237-4E63-8A15-44A1A0623FFB}" presName="rootComposite" presStyleCnt="0"/>
      <dgm:spPr/>
    </dgm:pt>
    <dgm:pt modelId="{3146D8FB-CC6C-41FF-BC1F-ACA41FF90E4A}" type="pres">
      <dgm:prSet presAssocID="{254073E1-A237-4E63-8A15-44A1A0623FFB}" presName="rootText" presStyleLbl="node2" presStyleIdx="1" presStyleCnt="3" custScaleX="161120" custScaleY="195447" custLinFactY="-100000" custLinFactNeighborX="1066" custLinFactNeighborY="-120055">
        <dgm:presLayoutVars>
          <dgm:chPref val="3"/>
        </dgm:presLayoutVars>
      </dgm:prSet>
      <dgm:spPr/>
      <dgm:t>
        <a:bodyPr/>
        <a:lstStyle/>
        <a:p>
          <a:endParaRPr lang="de-DE"/>
        </a:p>
      </dgm:t>
    </dgm:pt>
    <dgm:pt modelId="{E4355FD6-88AA-468D-B08F-9E65F2BCC641}" type="pres">
      <dgm:prSet presAssocID="{254073E1-A237-4E63-8A15-44A1A0623FFB}" presName="rootConnector" presStyleLbl="node2" presStyleIdx="1" presStyleCnt="3"/>
      <dgm:spPr/>
      <dgm:t>
        <a:bodyPr/>
        <a:lstStyle/>
        <a:p>
          <a:endParaRPr lang="de-DE"/>
        </a:p>
      </dgm:t>
    </dgm:pt>
    <dgm:pt modelId="{57AD68F0-FC1F-431F-A4B8-3E482F40DE16}" type="pres">
      <dgm:prSet presAssocID="{254073E1-A237-4E63-8A15-44A1A0623FFB}" presName="hierChild4" presStyleCnt="0"/>
      <dgm:spPr/>
    </dgm:pt>
    <dgm:pt modelId="{F6818EF8-22B1-454A-99DF-B5CB402FBB4B}" type="pres">
      <dgm:prSet presAssocID="{254073E1-A237-4E63-8A15-44A1A0623FFB}" presName="hierChild5" presStyleCnt="0"/>
      <dgm:spPr/>
    </dgm:pt>
    <dgm:pt modelId="{6BA9F1AD-A1A8-4DD4-9B0E-D4C444D0F111}" type="pres">
      <dgm:prSet presAssocID="{B83353B0-A2EE-4BC8-9FDE-BB18AE18FBEA}" presName="Name64" presStyleLbl="parChTrans1D2" presStyleIdx="2" presStyleCnt="4"/>
      <dgm:spPr/>
      <dgm:t>
        <a:bodyPr/>
        <a:lstStyle/>
        <a:p>
          <a:endParaRPr lang="de-DE"/>
        </a:p>
      </dgm:t>
    </dgm:pt>
    <dgm:pt modelId="{11E6461E-1037-49BB-94A1-C4C0A469B46F}" type="pres">
      <dgm:prSet presAssocID="{E8A4B8B8-1330-492F-91C3-DC0746772406}" presName="hierRoot2" presStyleCnt="0">
        <dgm:presLayoutVars>
          <dgm:hierBranch val="init"/>
        </dgm:presLayoutVars>
      </dgm:prSet>
      <dgm:spPr/>
    </dgm:pt>
    <dgm:pt modelId="{870FFBE2-130D-4E81-9C12-76707327029D}" type="pres">
      <dgm:prSet presAssocID="{E8A4B8B8-1330-492F-91C3-DC0746772406}" presName="rootComposite" presStyleCnt="0"/>
      <dgm:spPr/>
    </dgm:pt>
    <dgm:pt modelId="{A6054A58-3325-46A1-8EAE-83009A85BCC8}" type="pres">
      <dgm:prSet presAssocID="{E8A4B8B8-1330-492F-91C3-DC0746772406}" presName="rootText" presStyleLbl="node2" presStyleIdx="2" presStyleCnt="3" custScaleX="174047" custScaleY="198521" custLinFactNeighborX="765" custLinFactNeighborY="-30727">
        <dgm:presLayoutVars>
          <dgm:chPref val="3"/>
        </dgm:presLayoutVars>
      </dgm:prSet>
      <dgm:spPr/>
      <dgm:t>
        <a:bodyPr/>
        <a:lstStyle/>
        <a:p>
          <a:endParaRPr lang="de-DE"/>
        </a:p>
      </dgm:t>
    </dgm:pt>
    <dgm:pt modelId="{95CC9ED5-777D-4C97-9168-0F7A651A5C61}" type="pres">
      <dgm:prSet presAssocID="{E8A4B8B8-1330-492F-91C3-DC0746772406}" presName="rootConnector" presStyleLbl="node2" presStyleIdx="2" presStyleCnt="3"/>
      <dgm:spPr/>
      <dgm:t>
        <a:bodyPr/>
        <a:lstStyle/>
        <a:p>
          <a:endParaRPr lang="de-DE"/>
        </a:p>
      </dgm:t>
    </dgm:pt>
    <dgm:pt modelId="{994303E6-B755-4E94-88F1-8E4283A91A13}" type="pres">
      <dgm:prSet presAssocID="{E8A4B8B8-1330-492F-91C3-DC0746772406}" presName="hierChild4" presStyleCnt="0"/>
      <dgm:spPr/>
    </dgm:pt>
    <dgm:pt modelId="{8BC4AE43-AA7C-418B-89B6-4B2E8B970B6B}" type="pres">
      <dgm:prSet presAssocID="{E8A4B8B8-1330-492F-91C3-DC0746772406}" presName="hierChild5" presStyleCnt="0"/>
      <dgm:spPr/>
    </dgm:pt>
    <dgm:pt modelId="{EDF8584F-9992-4407-B47E-29153582A9FD}" type="pres">
      <dgm:prSet presAssocID="{89C54ACD-11B1-4F52-B590-39C7AFA9FB31}" presName="hierChild3" presStyleCnt="0"/>
      <dgm:spPr/>
    </dgm:pt>
    <dgm:pt modelId="{06C8AAE0-80CD-41BA-8E63-42E805F1C4A3}" type="pres">
      <dgm:prSet presAssocID="{66A1DEC2-FB77-4B23-8E68-8E510F1741E4}" presName="Name115" presStyleLbl="parChTrans1D2" presStyleIdx="3" presStyleCnt="4"/>
      <dgm:spPr/>
      <dgm:t>
        <a:bodyPr/>
        <a:lstStyle/>
        <a:p>
          <a:endParaRPr lang="de-DE"/>
        </a:p>
      </dgm:t>
    </dgm:pt>
    <dgm:pt modelId="{1EA09E7C-8217-41EA-B3FC-594C095144B2}" type="pres">
      <dgm:prSet presAssocID="{3953F82F-5EDD-4DCE-AD0E-653BC73D12F1}" presName="hierRoot3" presStyleCnt="0">
        <dgm:presLayoutVars>
          <dgm:hierBranch val="init"/>
        </dgm:presLayoutVars>
      </dgm:prSet>
      <dgm:spPr/>
    </dgm:pt>
    <dgm:pt modelId="{89FD4B88-DDDD-4429-9868-A2DD8989CBE0}" type="pres">
      <dgm:prSet presAssocID="{3953F82F-5EDD-4DCE-AD0E-653BC73D12F1}" presName="rootComposite3" presStyleCnt="0"/>
      <dgm:spPr/>
    </dgm:pt>
    <dgm:pt modelId="{9C889B30-F6FF-455D-9B2B-857F03D4C1FD}" type="pres">
      <dgm:prSet presAssocID="{3953F82F-5EDD-4DCE-AD0E-653BC73D12F1}" presName="rootText3" presStyleLbl="asst1" presStyleIdx="0" presStyleCnt="1" custScaleX="104172" custScaleY="248031" custLinFactY="43069" custLinFactNeighborX="-7809" custLinFactNeighborY="100000">
        <dgm:presLayoutVars>
          <dgm:chPref val="3"/>
        </dgm:presLayoutVars>
      </dgm:prSet>
      <dgm:spPr/>
      <dgm:t>
        <a:bodyPr/>
        <a:lstStyle/>
        <a:p>
          <a:endParaRPr lang="de-DE"/>
        </a:p>
      </dgm:t>
    </dgm:pt>
    <dgm:pt modelId="{2D31F032-809C-4684-93B7-8786D4AA14DB}" type="pres">
      <dgm:prSet presAssocID="{3953F82F-5EDD-4DCE-AD0E-653BC73D12F1}" presName="rootConnector3" presStyleLbl="asst1" presStyleIdx="0" presStyleCnt="1"/>
      <dgm:spPr/>
      <dgm:t>
        <a:bodyPr/>
        <a:lstStyle/>
        <a:p>
          <a:endParaRPr lang="de-DE"/>
        </a:p>
      </dgm:t>
    </dgm:pt>
    <dgm:pt modelId="{CCEFCD25-8E89-4800-9118-E67DD402A466}" type="pres">
      <dgm:prSet presAssocID="{3953F82F-5EDD-4DCE-AD0E-653BC73D12F1}" presName="hierChild6" presStyleCnt="0"/>
      <dgm:spPr/>
    </dgm:pt>
    <dgm:pt modelId="{96A5C9E8-2125-467A-9ECD-278D53DA50BC}" type="pres">
      <dgm:prSet presAssocID="{3953F82F-5EDD-4DCE-AD0E-653BC73D12F1}" presName="hierChild7" presStyleCnt="0"/>
      <dgm:spPr/>
    </dgm:pt>
  </dgm:ptLst>
  <dgm:cxnLst>
    <dgm:cxn modelId="{03838526-F179-4941-8EBE-50D61540E03C}" type="presOf" srcId="{AC12EFFE-8AE9-4C5D-9E9F-7922E4468E0F}" destId="{C184F898-6ED3-4704-9162-A228F11D602C}" srcOrd="0" destOrd="0" presId="urn:microsoft.com/office/officeart/2009/3/layout/HorizontalOrganizationChart"/>
    <dgm:cxn modelId="{C15227A6-9538-4265-813D-6D1C55BE6DD2}" type="presOf" srcId="{AC12EFFE-8AE9-4C5D-9E9F-7922E4468E0F}" destId="{92B361FB-3CC8-47D2-BCA5-287DE7B10FDD}" srcOrd="1" destOrd="0" presId="urn:microsoft.com/office/officeart/2009/3/layout/HorizontalOrganizationChart"/>
    <dgm:cxn modelId="{558D3B45-E02E-452E-B182-E8B326A46E46}" type="presOf" srcId="{02E8169D-9699-407C-A25A-9F437AC08EEB}" destId="{DA65EA37-E09A-4155-8363-33A0BCEBE4C0}" srcOrd="0" destOrd="0" presId="urn:microsoft.com/office/officeart/2009/3/layout/HorizontalOrganizationChart"/>
    <dgm:cxn modelId="{C84B8005-6D6B-4437-955C-C719F530B404}" srcId="{89C54ACD-11B1-4F52-B590-39C7AFA9FB31}" destId="{3953F82F-5EDD-4DCE-AD0E-653BC73D12F1}" srcOrd="0" destOrd="0" parTransId="{66A1DEC2-FB77-4B23-8E68-8E510F1741E4}" sibTransId="{09F26DC7-1F81-4C4B-BD34-19A056AF9EE9}"/>
    <dgm:cxn modelId="{C36C246E-9D73-499D-9C4C-CBD6DB9B14A2}" srcId="{89C54ACD-11B1-4F52-B590-39C7AFA9FB31}" destId="{E8A4B8B8-1330-492F-91C3-DC0746772406}" srcOrd="3" destOrd="0" parTransId="{B83353B0-A2EE-4BC8-9FDE-BB18AE18FBEA}" sibTransId="{04B01A75-C62B-44FC-ACA5-0A97FD7E19C7}"/>
    <dgm:cxn modelId="{56A31947-B588-45BE-A59E-F0361F8DE902}" type="presOf" srcId="{4FBAD366-E300-483F-A3AD-6BB941B2C3D2}" destId="{4CCE813C-78DC-4F62-8D6E-11E0574C995D}" srcOrd="0" destOrd="0" presId="urn:microsoft.com/office/officeart/2009/3/layout/HorizontalOrganizationChart"/>
    <dgm:cxn modelId="{A86B3713-9D00-4EC1-BB80-224E3E0CA77A}" srcId="{02E8169D-9699-407C-A25A-9F437AC08EEB}" destId="{89C54ACD-11B1-4F52-B590-39C7AFA9FB31}" srcOrd="0" destOrd="0" parTransId="{B6F6842D-FCC7-4FE5-8096-FAC5A2A320B7}" sibTransId="{1C2586D4-3AD1-4378-BFD7-41009D44E58A}"/>
    <dgm:cxn modelId="{E1E90460-7914-40CC-AD95-481DB129A270}" type="presOf" srcId="{3953F82F-5EDD-4DCE-AD0E-653BC73D12F1}" destId="{9C889B30-F6FF-455D-9B2B-857F03D4C1FD}" srcOrd="0" destOrd="0" presId="urn:microsoft.com/office/officeart/2009/3/layout/HorizontalOrganizationChart"/>
    <dgm:cxn modelId="{ED82FFCD-3BC5-45B8-95A5-9E6F889D1F02}" type="presOf" srcId="{E8A4B8B8-1330-492F-91C3-DC0746772406}" destId="{95CC9ED5-777D-4C97-9168-0F7A651A5C61}" srcOrd="1" destOrd="0" presId="urn:microsoft.com/office/officeart/2009/3/layout/HorizontalOrganizationChart"/>
    <dgm:cxn modelId="{ED4F726A-0A83-4328-9C9F-78D69C6AFA87}" type="presOf" srcId="{B83353B0-A2EE-4BC8-9FDE-BB18AE18FBEA}" destId="{6BA9F1AD-A1A8-4DD4-9B0E-D4C444D0F111}" srcOrd="0" destOrd="0" presId="urn:microsoft.com/office/officeart/2009/3/layout/HorizontalOrganizationChart"/>
    <dgm:cxn modelId="{E043C70C-EFB5-410F-9F03-31601255C2FF}" type="presOf" srcId="{4779FFFB-F020-4A52-9B25-FE50E2857560}" destId="{885A78B0-DB9A-49F7-8FC4-9E691A4B8FEE}" srcOrd="0" destOrd="0" presId="urn:microsoft.com/office/officeart/2009/3/layout/HorizontalOrganizationChart"/>
    <dgm:cxn modelId="{5B374CC9-5AD6-43DF-83AA-1C3F43B5B24E}" srcId="{89C54ACD-11B1-4F52-B590-39C7AFA9FB31}" destId="{254073E1-A237-4E63-8A15-44A1A0623FFB}" srcOrd="2" destOrd="0" parTransId="{4FBAD366-E300-483F-A3AD-6BB941B2C3D2}" sibTransId="{D1839314-1208-4575-8875-E5F6E1A0E268}"/>
    <dgm:cxn modelId="{31693F87-2E69-465D-9A08-BC602EA365DE}" type="presOf" srcId="{89C54ACD-11B1-4F52-B590-39C7AFA9FB31}" destId="{9D44C63B-1EA8-47C5-A1FB-B015121DDB84}" srcOrd="1" destOrd="0" presId="urn:microsoft.com/office/officeart/2009/3/layout/HorizontalOrganizationChart"/>
    <dgm:cxn modelId="{BF85EC43-7171-4087-B72C-690F77954FAD}" type="presOf" srcId="{E8A4B8B8-1330-492F-91C3-DC0746772406}" destId="{A6054A58-3325-46A1-8EAE-83009A85BCC8}" srcOrd="0" destOrd="0" presId="urn:microsoft.com/office/officeart/2009/3/layout/HorizontalOrganizationChart"/>
    <dgm:cxn modelId="{E8E051B2-28AA-434F-8185-33D3F05CD03F}" type="presOf" srcId="{66A1DEC2-FB77-4B23-8E68-8E510F1741E4}" destId="{06C8AAE0-80CD-41BA-8E63-42E805F1C4A3}" srcOrd="0" destOrd="0" presId="urn:microsoft.com/office/officeart/2009/3/layout/HorizontalOrganizationChart"/>
    <dgm:cxn modelId="{0428CBC4-A851-41EC-B6CE-5A9D8DF84F9C}" type="presOf" srcId="{3953F82F-5EDD-4DCE-AD0E-653BC73D12F1}" destId="{2D31F032-809C-4684-93B7-8786D4AA14DB}" srcOrd="1" destOrd="0" presId="urn:microsoft.com/office/officeart/2009/3/layout/HorizontalOrganizationChart"/>
    <dgm:cxn modelId="{BE2212E0-F895-4C4B-A2D0-88058F9103DE}" type="presOf" srcId="{254073E1-A237-4E63-8A15-44A1A0623FFB}" destId="{3146D8FB-CC6C-41FF-BC1F-ACA41FF90E4A}" srcOrd="0" destOrd="0" presId="urn:microsoft.com/office/officeart/2009/3/layout/HorizontalOrganizationChart"/>
    <dgm:cxn modelId="{FACB8C9E-9813-4642-A0C5-547D31408E4E}" type="presOf" srcId="{89C54ACD-11B1-4F52-B590-39C7AFA9FB31}" destId="{1375C898-DCBA-49C3-B58E-E2D8FD6DB847}" srcOrd="0" destOrd="0" presId="urn:microsoft.com/office/officeart/2009/3/layout/HorizontalOrganizationChart"/>
    <dgm:cxn modelId="{149AC5BE-B2B0-4417-9583-11DE25248221}" srcId="{89C54ACD-11B1-4F52-B590-39C7AFA9FB31}" destId="{AC12EFFE-8AE9-4C5D-9E9F-7922E4468E0F}" srcOrd="1" destOrd="0" parTransId="{4779FFFB-F020-4A52-9B25-FE50E2857560}" sibTransId="{5B1BF8E4-9B28-4E6D-8FAE-FBC468EBBE6A}"/>
    <dgm:cxn modelId="{7049A1CE-2387-437A-912E-FE5DE012D98F}" type="presOf" srcId="{254073E1-A237-4E63-8A15-44A1A0623FFB}" destId="{E4355FD6-88AA-468D-B08F-9E65F2BCC641}" srcOrd="1" destOrd="0" presId="urn:microsoft.com/office/officeart/2009/3/layout/HorizontalOrganizationChart"/>
    <dgm:cxn modelId="{7D828D02-7F91-4C9D-8A46-BE4B0F48E6E9}" type="presParOf" srcId="{DA65EA37-E09A-4155-8363-33A0BCEBE4C0}" destId="{0787F19A-E461-410F-AF7C-96001A340670}" srcOrd="0" destOrd="0" presId="urn:microsoft.com/office/officeart/2009/3/layout/HorizontalOrganizationChart"/>
    <dgm:cxn modelId="{3B390B3B-3952-488E-AE82-C4E776647BCA}" type="presParOf" srcId="{0787F19A-E461-410F-AF7C-96001A340670}" destId="{B6E039DE-F4E4-4698-B0D6-D801B22C3E25}" srcOrd="0" destOrd="0" presId="urn:microsoft.com/office/officeart/2009/3/layout/HorizontalOrganizationChart"/>
    <dgm:cxn modelId="{FEF4D7BF-FE1D-4AD6-A750-0E27533C73D6}" type="presParOf" srcId="{B6E039DE-F4E4-4698-B0D6-D801B22C3E25}" destId="{1375C898-DCBA-49C3-B58E-E2D8FD6DB847}" srcOrd="0" destOrd="0" presId="urn:microsoft.com/office/officeart/2009/3/layout/HorizontalOrganizationChart"/>
    <dgm:cxn modelId="{118942FC-AB13-4310-A316-8044D63BC8C9}" type="presParOf" srcId="{B6E039DE-F4E4-4698-B0D6-D801B22C3E25}" destId="{9D44C63B-1EA8-47C5-A1FB-B015121DDB84}" srcOrd="1" destOrd="0" presId="urn:microsoft.com/office/officeart/2009/3/layout/HorizontalOrganizationChart"/>
    <dgm:cxn modelId="{0EC19E04-13D0-4285-A217-93206F9A847C}" type="presParOf" srcId="{0787F19A-E461-410F-AF7C-96001A340670}" destId="{07D91CED-ADF3-4BEB-BB23-90B85C3C6436}" srcOrd="1" destOrd="0" presId="urn:microsoft.com/office/officeart/2009/3/layout/HorizontalOrganizationChart"/>
    <dgm:cxn modelId="{6378159B-7D79-44A5-94FE-5744D4749512}" type="presParOf" srcId="{07D91CED-ADF3-4BEB-BB23-90B85C3C6436}" destId="{885A78B0-DB9A-49F7-8FC4-9E691A4B8FEE}" srcOrd="0" destOrd="0" presId="urn:microsoft.com/office/officeart/2009/3/layout/HorizontalOrganizationChart"/>
    <dgm:cxn modelId="{62D10BA7-353B-4160-9C6C-CB66B6BAAA79}" type="presParOf" srcId="{07D91CED-ADF3-4BEB-BB23-90B85C3C6436}" destId="{83C649BC-5F28-4BF3-A0B1-69A56431C3AC}" srcOrd="1" destOrd="0" presId="urn:microsoft.com/office/officeart/2009/3/layout/HorizontalOrganizationChart"/>
    <dgm:cxn modelId="{6DD72276-4DE3-4FB7-BAEF-DF6337B37A13}" type="presParOf" srcId="{83C649BC-5F28-4BF3-A0B1-69A56431C3AC}" destId="{7A96CF9D-86A5-473A-B03C-DD25FAD3CECE}" srcOrd="0" destOrd="0" presId="urn:microsoft.com/office/officeart/2009/3/layout/HorizontalOrganizationChart"/>
    <dgm:cxn modelId="{50FE4E1E-83BC-4357-BFD8-60FE7087ED45}" type="presParOf" srcId="{7A96CF9D-86A5-473A-B03C-DD25FAD3CECE}" destId="{C184F898-6ED3-4704-9162-A228F11D602C}" srcOrd="0" destOrd="0" presId="urn:microsoft.com/office/officeart/2009/3/layout/HorizontalOrganizationChart"/>
    <dgm:cxn modelId="{7087E06A-EEBB-441D-9F15-37F788E10BC4}" type="presParOf" srcId="{7A96CF9D-86A5-473A-B03C-DD25FAD3CECE}" destId="{92B361FB-3CC8-47D2-BCA5-287DE7B10FDD}" srcOrd="1" destOrd="0" presId="urn:microsoft.com/office/officeart/2009/3/layout/HorizontalOrganizationChart"/>
    <dgm:cxn modelId="{F6862EBB-E8EB-4379-8350-68B13D766CC3}" type="presParOf" srcId="{83C649BC-5F28-4BF3-A0B1-69A56431C3AC}" destId="{2C4CEAC9-D0F8-424F-8368-E323CF1BEC68}" srcOrd="1" destOrd="0" presId="urn:microsoft.com/office/officeart/2009/3/layout/HorizontalOrganizationChart"/>
    <dgm:cxn modelId="{B808A57C-1D3F-4D1B-A156-37C3319318ED}" type="presParOf" srcId="{83C649BC-5F28-4BF3-A0B1-69A56431C3AC}" destId="{DB1EFD2E-BE8A-4D77-99CC-9DF9FE180A35}" srcOrd="2" destOrd="0" presId="urn:microsoft.com/office/officeart/2009/3/layout/HorizontalOrganizationChart"/>
    <dgm:cxn modelId="{BF75747A-2F1D-4270-978D-4588A35DCE17}" type="presParOf" srcId="{07D91CED-ADF3-4BEB-BB23-90B85C3C6436}" destId="{4CCE813C-78DC-4F62-8D6E-11E0574C995D}" srcOrd="2" destOrd="0" presId="urn:microsoft.com/office/officeart/2009/3/layout/HorizontalOrganizationChart"/>
    <dgm:cxn modelId="{EC26F10E-5FC1-47DD-9952-81032B656E77}" type="presParOf" srcId="{07D91CED-ADF3-4BEB-BB23-90B85C3C6436}" destId="{099C15C5-E570-4F7B-8FF1-C7975E62B4A3}" srcOrd="3" destOrd="0" presId="urn:microsoft.com/office/officeart/2009/3/layout/HorizontalOrganizationChart"/>
    <dgm:cxn modelId="{9ECA6A26-CF12-4D5D-B1F4-F166970B7D10}" type="presParOf" srcId="{099C15C5-E570-4F7B-8FF1-C7975E62B4A3}" destId="{624FB28E-6DA2-4E01-A387-1981852DE2CD}" srcOrd="0" destOrd="0" presId="urn:microsoft.com/office/officeart/2009/3/layout/HorizontalOrganizationChart"/>
    <dgm:cxn modelId="{E42EF4F6-008F-43FD-8068-A21D94044308}" type="presParOf" srcId="{624FB28E-6DA2-4E01-A387-1981852DE2CD}" destId="{3146D8FB-CC6C-41FF-BC1F-ACA41FF90E4A}" srcOrd="0" destOrd="0" presId="urn:microsoft.com/office/officeart/2009/3/layout/HorizontalOrganizationChart"/>
    <dgm:cxn modelId="{BF58EA98-BD2B-4847-B8C6-B5A5A67E4DEC}" type="presParOf" srcId="{624FB28E-6DA2-4E01-A387-1981852DE2CD}" destId="{E4355FD6-88AA-468D-B08F-9E65F2BCC641}" srcOrd="1" destOrd="0" presId="urn:microsoft.com/office/officeart/2009/3/layout/HorizontalOrganizationChart"/>
    <dgm:cxn modelId="{FAFABE29-4A75-4370-BAD4-E8998BEC6CFB}" type="presParOf" srcId="{099C15C5-E570-4F7B-8FF1-C7975E62B4A3}" destId="{57AD68F0-FC1F-431F-A4B8-3E482F40DE16}" srcOrd="1" destOrd="0" presId="urn:microsoft.com/office/officeart/2009/3/layout/HorizontalOrganizationChart"/>
    <dgm:cxn modelId="{E1A86C60-6043-47DC-ABA8-36679C4B6730}" type="presParOf" srcId="{099C15C5-E570-4F7B-8FF1-C7975E62B4A3}" destId="{F6818EF8-22B1-454A-99DF-B5CB402FBB4B}" srcOrd="2" destOrd="0" presId="urn:microsoft.com/office/officeart/2009/3/layout/HorizontalOrganizationChart"/>
    <dgm:cxn modelId="{5901A369-E227-486E-95B5-F6C4516B3E15}" type="presParOf" srcId="{07D91CED-ADF3-4BEB-BB23-90B85C3C6436}" destId="{6BA9F1AD-A1A8-4DD4-9B0E-D4C444D0F111}" srcOrd="4" destOrd="0" presId="urn:microsoft.com/office/officeart/2009/3/layout/HorizontalOrganizationChart"/>
    <dgm:cxn modelId="{C2CC47BD-1B7D-4821-A8DF-18CC1D77DDB8}" type="presParOf" srcId="{07D91CED-ADF3-4BEB-BB23-90B85C3C6436}" destId="{11E6461E-1037-49BB-94A1-C4C0A469B46F}" srcOrd="5" destOrd="0" presId="urn:microsoft.com/office/officeart/2009/3/layout/HorizontalOrganizationChart"/>
    <dgm:cxn modelId="{BEFA4CC7-0AE3-463C-B3CC-17FB39BD6DA3}" type="presParOf" srcId="{11E6461E-1037-49BB-94A1-C4C0A469B46F}" destId="{870FFBE2-130D-4E81-9C12-76707327029D}" srcOrd="0" destOrd="0" presId="urn:microsoft.com/office/officeart/2009/3/layout/HorizontalOrganizationChart"/>
    <dgm:cxn modelId="{1A44A639-5CB6-4DD2-A60A-8C4F3BCDD083}" type="presParOf" srcId="{870FFBE2-130D-4E81-9C12-76707327029D}" destId="{A6054A58-3325-46A1-8EAE-83009A85BCC8}" srcOrd="0" destOrd="0" presId="urn:microsoft.com/office/officeart/2009/3/layout/HorizontalOrganizationChart"/>
    <dgm:cxn modelId="{92482BFB-A1B3-4588-831F-401A5A2EF994}" type="presParOf" srcId="{870FFBE2-130D-4E81-9C12-76707327029D}" destId="{95CC9ED5-777D-4C97-9168-0F7A651A5C61}" srcOrd="1" destOrd="0" presId="urn:microsoft.com/office/officeart/2009/3/layout/HorizontalOrganizationChart"/>
    <dgm:cxn modelId="{EAD8D7A8-7059-4A81-9F63-681D43673ADB}" type="presParOf" srcId="{11E6461E-1037-49BB-94A1-C4C0A469B46F}" destId="{994303E6-B755-4E94-88F1-8E4283A91A13}" srcOrd="1" destOrd="0" presId="urn:microsoft.com/office/officeart/2009/3/layout/HorizontalOrganizationChart"/>
    <dgm:cxn modelId="{0E8416A5-03B7-4DF5-B394-88EEF642F1A8}" type="presParOf" srcId="{11E6461E-1037-49BB-94A1-C4C0A469B46F}" destId="{8BC4AE43-AA7C-418B-89B6-4B2E8B970B6B}" srcOrd="2" destOrd="0" presId="urn:microsoft.com/office/officeart/2009/3/layout/HorizontalOrganizationChart"/>
    <dgm:cxn modelId="{EA46600C-50F1-4917-B8FA-402FDE72ABB4}" type="presParOf" srcId="{0787F19A-E461-410F-AF7C-96001A340670}" destId="{EDF8584F-9992-4407-B47E-29153582A9FD}" srcOrd="2" destOrd="0" presId="urn:microsoft.com/office/officeart/2009/3/layout/HorizontalOrganizationChart"/>
    <dgm:cxn modelId="{7C8178C7-7504-44D1-A25F-A7A6B1B28EC0}" type="presParOf" srcId="{EDF8584F-9992-4407-B47E-29153582A9FD}" destId="{06C8AAE0-80CD-41BA-8E63-42E805F1C4A3}" srcOrd="0" destOrd="0" presId="urn:microsoft.com/office/officeart/2009/3/layout/HorizontalOrganizationChart"/>
    <dgm:cxn modelId="{4FF03CEE-D051-4BE8-BAE1-6996BC0D1ADF}" type="presParOf" srcId="{EDF8584F-9992-4407-B47E-29153582A9FD}" destId="{1EA09E7C-8217-41EA-B3FC-594C095144B2}" srcOrd="1" destOrd="0" presId="urn:microsoft.com/office/officeart/2009/3/layout/HorizontalOrganizationChart"/>
    <dgm:cxn modelId="{22E44BA1-89A7-4693-B697-49C054681B5B}" type="presParOf" srcId="{1EA09E7C-8217-41EA-B3FC-594C095144B2}" destId="{89FD4B88-DDDD-4429-9868-A2DD8989CBE0}" srcOrd="0" destOrd="0" presId="urn:microsoft.com/office/officeart/2009/3/layout/HorizontalOrganizationChart"/>
    <dgm:cxn modelId="{161F2708-0ECB-4768-BDCB-79DB67832E95}" type="presParOf" srcId="{89FD4B88-DDDD-4429-9868-A2DD8989CBE0}" destId="{9C889B30-F6FF-455D-9B2B-857F03D4C1FD}" srcOrd="0" destOrd="0" presId="urn:microsoft.com/office/officeart/2009/3/layout/HorizontalOrganizationChart"/>
    <dgm:cxn modelId="{83044CB0-B25D-4998-8409-EA9A9DBC923B}" type="presParOf" srcId="{89FD4B88-DDDD-4429-9868-A2DD8989CBE0}" destId="{2D31F032-809C-4684-93B7-8786D4AA14DB}" srcOrd="1" destOrd="0" presId="urn:microsoft.com/office/officeart/2009/3/layout/HorizontalOrganizationChart"/>
    <dgm:cxn modelId="{CEFB6140-E9D9-42C5-A0A1-0DE395209A9E}" type="presParOf" srcId="{1EA09E7C-8217-41EA-B3FC-594C095144B2}" destId="{CCEFCD25-8E89-4800-9118-E67DD402A466}" srcOrd="1" destOrd="0" presId="urn:microsoft.com/office/officeart/2009/3/layout/HorizontalOrganizationChart"/>
    <dgm:cxn modelId="{E2EA8F5B-998C-4AB1-B4F2-27B4BAF25DA3}" type="presParOf" srcId="{1EA09E7C-8217-41EA-B3FC-594C095144B2}" destId="{96A5C9E8-2125-467A-9ECD-278D53DA50BC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21527DB-B053-4C24-A7E2-D5560BAFD474}" type="doc">
      <dgm:prSet loTypeId="urn:microsoft.com/office/officeart/2005/8/layout/hierarchy6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de-DE"/>
        </a:p>
      </dgm:t>
    </dgm:pt>
    <dgm:pt modelId="{52C5563D-B6C2-4E14-935D-C9900E197417}">
      <dgm:prSet phldrT="[Text]" custT="1"/>
      <dgm:spPr/>
      <dgm:t>
        <a:bodyPr/>
        <a:lstStyle/>
        <a:p>
          <a:r>
            <a:rPr lang="de-DE" sz="4000" i="0" dirty="0"/>
            <a:t>„MEST- </a:t>
          </a:r>
          <a:r>
            <a:rPr lang="de-DE" sz="4000" i="0" dirty="0" err="1"/>
            <a:t>universe</a:t>
          </a:r>
          <a:r>
            <a:rPr lang="de-DE" sz="4000" i="0" dirty="0"/>
            <a:t>“</a:t>
          </a:r>
        </a:p>
      </dgm:t>
    </dgm:pt>
    <dgm:pt modelId="{DFD780D2-0BA3-4EBB-8677-9A247E8D05F3}" type="sibTrans" cxnId="{6FDCEBF8-5FF8-4180-A679-5100D6EEE26B}">
      <dgm:prSet/>
      <dgm:spPr/>
      <dgm:t>
        <a:bodyPr/>
        <a:lstStyle/>
        <a:p>
          <a:endParaRPr lang="de-DE"/>
        </a:p>
      </dgm:t>
    </dgm:pt>
    <dgm:pt modelId="{D6464A10-A61B-4F58-9065-6CAEF00E8C2C}" type="parTrans" cxnId="{6FDCEBF8-5FF8-4180-A679-5100D6EEE26B}">
      <dgm:prSet/>
      <dgm:spPr/>
      <dgm:t>
        <a:bodyPr/>
        <a:lstStyle/>
        <a:p>
          <a:endParaRPr lang="de-DE"/>
        </a:p>
      </dgm:t>
    </dgm:pt>
    <dgm:pt modelId="{6382F9EE-B40B-4D2F-BF4A-7CF10549286A}">
      <dgm:prSet phldrT="[Text]" custT="1"/>
      <dgm:spPr/>
      <dgm:t>
        <a:bodyPr anchor="ctr"/>
        <a:lstStyle/>
        <a:p>
          <a:r>
            <a:rPr lang="de-DE" sz="3200" dirty="0"/>
            <a:t>„</a:t>
          </a:r>
          <a:r>
            <a:rPr lang="de-DE" sz="3600" dirty="0" err="1"/>
            <a:t>body</a:t>
          </a:r>
          <a:r>
            <a:rPr lang="de-DE" sz="3600" dirty="0"/>
            <a:t>“</a:t>
          </a:r>
        </a:p>
        <a:p>
          <a:r>
            <a:rPr lang="de-DE" sz="2800" dirty="0"/>
            <a:t>Körper</a:t>
          </a:r>
        </a:p>
      </dgm:t>
    </dgm:pt>
    <dgm:pt modelId="{98BF51CF-62D8-4ED5-B517-835F8FAAD71A}" type="sibTrans" cxnId="{A0DBC38A-D74A-4F6D-A44B-31C5C4899D7F}">
      <dgm:prSet/>
      <dgm:spPr/>
      <dgm:t>
        <a:bodyPr/>
        <a:lstStyle/>
        <a:p>
          <a:endParaRPr lang="de-DE"/>
        </a:p>
      </dgm:t>
    </dgm:pt>
    <dgm:pt modelId="{822B917B-038F-4A9F-8204-FEBD1170B2F4}" type="parTrans" cxnId="{A0DBC38A-D74A-4F6D-A44B-31C5C4899D7F}">
      <dgm:prSet/>
      <dgm:spPr/>
      <dgm:t>
        <a:bodyPr/>
        <a:lstStyle/>
        <a:p>
          <a:endParaRPr lang="de-DE"/>
        </a:p>
      </dgm:t>
    </dgm:pt>
    <dgm:pt modelId="{71B33DAF-EE38-4EE7-92ED-1EED9844EA4B}">
      <dgm:prSet phldrT="[Text]" custT="1"/>
      <dgm:spPr/>
      <dgm:t>
        <a:bodyPr/>
        <a:lstStyle/>
        <a:p>
          <a:pPr>
            <a:spcAft>
              <a:spcPts val="1200"/>
            </a:spcAft>
          </a:pPr>
          <a:r>
            <a:rPr lang="de-DE" sz="3600" dirty="0"/>
            <a:t>„</a:t>
          </a:r>
          <a:r>
            <a:rPr lang="de-DE" sz="3600" dirty="0" err="1"/>
            <a:t>Thetan</a:t>
          </a:r>
          <a:r>
            <a:rPr lang="de-DE" sz="3600" dirty="0"/>
            <a:t>“</a:t>
          </a:r>
        </a:p>
        <a:p>
          <a:pPr>
            <a:spcAft>
              <a:spcPts val="1200"/>
            </a:spcAft>
          </a:pPr>
          <a:r>
            <a:rPr lang="de-DE" sz="2800" dirty="0"/>
            <a:t>Geist-Wesen</a:t>
          </a:r>
        </a:p>
      </dgm:t>
    </dgm:pt>
    <dgm:pt modelId="{06F3300B-DF6B-433D-9729-7E8E6ECF657D}" type="sibTrans" cxnId="{50D5AA11-F5FA-4DF9-8EF9-A59E256BA281}">
      <dgm:prSet/>
      <dgm:spPr/>
      <dgm:t>
        <a:bodyPr/>
        <a:lstStyle/>
        <a:p>
          <a:endParaRPr lang="de-DE"/>
        </a:p>
      </dgm:t>
    </dgm:pt>
    <dgm:pt modelId="{5644B7A1-2957-46F6-AD76-1891BD707505}" type="parTrans" cxnId="{50D5AA11-F5FA-4DF9-8EF9-A59E256BA281}">
      <dgm:prSet/>
      <dgm:spPr/>
      <dgm:t>
        <a:bodyPr/>
        <a:lstStyle/>
        <a:p>
          <a:endParaRPr lang="de-DE"/>
        </a:p>
      </dgm:t>
    </dgm:pt>
    <dgm:pt modelId="{3727F70A-301C-4D3D-B097-3D2393D59069}">
      <dgm:prSet phldrT="[Text]" custT="1"/>
      <dgm:spPr/>
      <dgm:t>
        <a:bodyPr anchor="t" anchorCtr="0"/>
        <a:lstStyle/>
        <a:p>
          <a:pPr>
            <a:spcAft>
              <a:spcPts val="0"/>
            </a:spcAft>
          </a:pPr>
          <a:r>
            <a:rPr lang="de-DE" sz="3600" dirty="0"/>
            <a:t>„</a:t>
          </a:r>
          <a:r>
            <a:rPr lang="de-DE" sz="3600" dirty="0" err="1"/>
            <a:t>mind</a:t>
          </a:r>
          <a:r>
            <a:rPr lang="de-DE" sz="3600" dirty="0"/>
            <a:t>“</a:t>
          </a:r>
        </a:p>
        <a:p>
          <a:pPr>
            <a:spcAft>
              <a:spcPts val="0"/>
            </a:spcAft>
          </a:pPr>
          <a:r>
            <a:rPr lang="de-DE" sz="2800" dirty="0"/>
            <a:t>Verstand</a:t>
          </a:r>
          <a:r>
            <a:rPr lang="de-DE" sz="4400" dirty="0"/>
            <a:t> </a:t>
          </a:r>
        </a:p>
      </dgm:t>
    </dgm:pt>
    <dgm:pt modelId="{82E00FB3-DA76-4614-81AE-8468AF4954D6}" type="sibTrans" cxnId="{92112CEA-73D5-490E-8B28-1788D98BDEA8}">
      <dgm:prSet/>
      <dgm:spPr/>
      <dgm:t>
        <a:bodyPr/>
        <a:lstStyle/>
        <a:p>
          <a:endParaRPr lang="de-DE"/>
        </a:p>
      </dgm:t>
    </dgm:pt>
    <dgm:pt modelId="{1F3B5883-1D2F-4DC9-BB1E-B84394AC6F1A}" type="parTrans" cxnId="{92112CEA-73D5-490E-8B28-1788D98BDEA8}">
      <dgm:prSet/>
      <dgm:spPr/>
      <dgm:t>
        <a:bodyPr/>
        <a:lstStyle/>
        <a:p>
          <a:endParaRPr lang="de-DE"/>
        </a:p>
      </dgm:t>
    </dgm:pt>
    <dgm:pt modelId="{57D3B66C-CDAE-4D1F-98D6-F7BCCBEE35AA}">
      <dgm:prSet/>
      <dgm:spPr/>
      <dgm:t>
        <a:bodyPr/>
        <a:lstStyle/>
        <a:p>
          <a:r>
            <a:rPr lang="de-DE" dirty="0"/>
            <a:t>„</a:t>
          </a:r>
          <a:r>
            <a:rPr lang="de-DE" dirty="0" err="1" smtClean="0"/>
            <a:t>reactive</a:t>
          </a:r>
          <a:r>
            <a:rPr lang="de-DE" dirty="0" smtClean="0"/>
            <a:t> </a:t>
          </a:r>
          <a:r>
            <a:rPr lang="de-DE" dirty="0" err="1"/>
            <a:t>mind</a:t>
          </a:r>
          <a:r>
            <a:rPr lang="de-DE" dirty="0"/>
            <a:t>“</a:t>
          </a:r>
        </a:p>
      </dgm:t>
    </dgm:pt>
    <dgm:pt modelId="{4CBE573E-C204-4A83-9F31-EE847BCAEB87}" type="parTrans" cxnId="{254B986C-CB94-4C38-9A6C-15DA037CF2E7}">
      <dgm:prSet/>
      <dgm:spPr/>
      <dgm:t>
        <a:bodyPr/>
        <a:lstStyle/>
        <a:p>
          <a:endParaRPr lang="de-DE"/>
        </a:p>
      </dgm:t>
    </dgm:pt>
    <dgm:pt modelId="{5F22B3E0-FF96-47F5-B23F-12C71476F5CA}" type="sibTrans" cxnId="{254B986C-CB94-4C38-9A6C-15DA037CF2E7}">
      <dgm:prSet/>
      <dgm:spPr/>
      <dgm:t>
        <a:bodyPr/>
        <a:lstStyle/>
        <a:p>
          <a:endParaRPr lang="de-DE"/>
        </a:p>
      </dgm:t>
    </dgm:pt>
    <dgm:pt modelId="{5EAF8F7A-98A2-4D7A-99EF-2E12392F4BA7}">
      <dgm:prSet/>
      <dgm:spPr/>
      <dgm:t>
        <a:bodyPr/>
        <a:lstStyle/>
        <a:p>
          <a:r>
            <a:rPr lang="de-DE" dirty="0"/>
            <a:t>„</a:t>
          </a:r>
          <a:r>
            <a:rPr lang="de-DE" dirty="0" err="1" smtClean="0"/>
            <a:t>analytical</a:t>
          </a:r>
          <a:r>
            <a:rPr lang="de-DE" dirty="0" smtClean="0"/>
            <a:t> </a:t>
          </a:r>
          <a:r>
            <a:rPr lang="de-DE" dirty="0" err="1"/>
            <a:t>mind</a:t>
          </a:r>
          <a:r>
            <a:rPr lang="de-DE" dirty="0"/>
            <a:t>“</a:t>
          </a:r>
        </a:p>
      </dgm:t>
    </dgm:pt>
    <dgm:pt modelId="{A2564EC6-9397-4958-BF42-AA5C30C057BB}" type="parTrans" cxnId="{8B4F6867-D44C-4936-B43D-FDEA35E1DAF7}">
      <dgm:prSet/>
      <dgm:spPr/>
      <dgm:t>
        <a:bodyPr/>
        <a:lstStyle/>
        <a:p>
          <a:endParaRPr lang="de-DE"/>
        </a:p>
      </dgm:t>
    </dgm:pt>
    <dgm:pt modelId="{737BAB39-779C-4B64-8A29-AE558C2DFC25}" type="sibTrans" cxnId="{8B4F6867-D44C-4936-B43D-FDEA35E1DAF7}">
      <dgm:prSet/>
      <dgm:spPr/>
      <dgm:t>
        <a:bodyPr/>
        <a:lstStyle/>
        <a:p>
          <a:endParaRPr lang="de-DE"/>
        </a:p>
      </dgm:t>
    </dgm:pt>
    <dgm:pt modelId="{972A3F05-24AE-4618-9204-B659BB14634A}" type="pres">
      <dgm:prSet presAssocID="{D21527DB-B053-4C24-A7E2-D5560BAFD474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952BACE1-0D05-4B08-9DE5-762BB50AF744}" type="pres">
      <dgm:prSet presAssocID="{D21527DB-B053-4C24-A7E2-D5560BAFD474}" presName="hierFlow" presStyleCnt="0"/>
      <dgm:spPr/>
    </dgm:pt>
    <dgm:pt modelId="{603689CD-A0BD-46B0-BEC1-533DD306E809}" type="pres">
      <dgm:prSet presAssocID="{D21527DB-B053-4C24-A7E2-D5560BAFD474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7D55D50C-5CBA-4A0D-B8E1-AE8A798A2383}" type="pres">
      <dgm:prSet presAssocID="{52C5563D-B6C2-4E14-935D-C9900E197417}" presName="Name14" presStyleCnt="0"/>
      <dgm:spPr/>
    </dgm:pt>
    <dgm:pt modelId="{F7029FA6-673B-4361-A865-4927F5251760}" type="pres">
      <dgm:prSet presAssocID="{52C5563D-B6C2-4E14-935D-C9900E197417}" presName="level1Shape" presStyleLbl="node0" presStyleIdx="0" presStyleCnt="1" custScaleX="196264" custScaleY="166015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de-DE"/>
        </a:p>
      </dgm:t>
    </dgm:pt>
    <dgm:pt modelId="{DCA6057A-F476-4084-90AD-B40146093527}" type="pres">
      <dgm:prSet presAssocID="{52C5563D-B6C2-4E14-935D-C9900E197417}" presName="hierChild2" presStyleCnt="0"/>
      <dgm:spPr/>
    </dgm:pt>
    <dgm:pt modelId="{DBBBD149-EB2E-49AB-BDD0-E41C0F495C19}" type="pres">
      <dgm:prSet presAssocID="{822B917B-038F-4A9F-8204-FEBD1170B2F4}" presName="Name19" presStyleLbl="parChTrans1D2" presStyleIdx="0" presStyleCnt="3"/>
      <dgm:spPr/>
      <dgm:t>
        <a:bodyPr/>
        <a:lstStyle/>
        <a:p>
          <a:endParaRPr lang="de-DE"/>
        </a:p>
      </dgm:t>
    </dgm:pt>
    <dgm:pt modelId="{6F66D967-B1D9-43B7-8191-9D18D30C4018}" type="pres">
      <dgm:prSet presAssocID="{6382F9EE-B40B-4D2F-BF4A-7CF10549286A}" presName="Name21" presStyleCnt="0"/>
      <dgm:spPr/>
    </dgm:pt>
    <dgm:pt modelId="{FD31838C-6855-4180-BD96-3B897CFF6440}" type="pres">
      <dgm:prSet presAssocID="{6382F9EE-B40B-4D2F-BF4A-7CF10549286A}" presName="level2Shape" presStyleLbl="node2" presStyleIdx="0" presStyleCnt="3" custScaleX="189778" custScaleY="140413" custLinFactNeighborX="2151" custLinFactNeighborY="4303"/>
      <dgm:spPr>
        <a:prstGeom prst="rect">
          <a:avLst/>
        </a:prstGeom>
      </dgm:spPr>
      <dgm:t>
        <a:bodyPr/>
        <a:lstStyle/>
        <a:p>
          <a:endParaRPr lang="de-DE"/>
        </a:p>
      </dgm:t>
    </dgm:pt>
    <dgm:pt modelId="{CEA3EC12-765A-4FCB-8B86-E56846F6DFFC}" type="pres">
      <dgm:prSet presAssocID="{6382F9EE-B40B-4D2F-BF4A-7CF10549286A}" presName="hierChild3" presStyleCnt="0"/>
      <dgm:spPr/>
    </dgm:pt>
    <dgm:pt modelId="{03B66949-9D53-4A3E-937E-B7C8825659E3}" type="pres">
      <dgm:prSet presAssocID="{1F3B5883-1D2F-4DC9-BB1E-B84394AC6F1A}" presName="Name19" presStyleLbl="parChTrans1D2" presStyleIdx="1" presStyleCnt="3"/>
      <dgm:spPr/>
      <dgm:t>
        <a:bodyPr/>
        <a:lstStyle/>
        <a:p>
          <a:endParaRPr lang="de-DE"/>
        </a:p>
      </dgm:t>
    </dgm:pt>
    <dgm:pt modelId="{11724638-918E-4C81-A2C6-6F011521F9B5}" type="pres">
      <dgm:prSet presAssocID="{3727F70A-301C-4D3D-B097-3D2393D59069}" presName="Name21" presStyleCnt="0"/>
      <dgm:spPr/>
    </dgm:pt>
    <dgm:pt modelId="{4CE09AC7-BF9B-4E5B-844E-3EF2EE3AAE5E}" type="pres">
      <dgm:prSet presAssocID="{3727F70A-301C-4D3D-B097-3D2393D59069}" presName="level2Shape" presStyleLbl="node2" presStyleIdx="1" presStyleCnt="3" custScaleX="206381" custScaleY="149951" custLinFactNeighborX="4538" custLinFactNeighborY="-1076"/>
      <dgm:spPr>
        <a:prstGeom prst="rect">
          <a:avLst/>
        </a:prstGeom>
      </dgm:spPr>
      <dgm:t>
        <a:bodyPr/>
        <a:lstStyle/>
        <a:p>
          <a:endParaRPr lang="de-DE"/>
        </a:p>
      </dgm:t>
    </dgm:pt>
    <dgm:pt modelId="{932F1319-0C4A-426A-81C9-A02D01232015}" type="pres">
      <dgm:prSet presAssocID="{3727F70A-301C-4D3D-B097-3D2393D59069}" presName="hierChild3" presStyleCnt="0"/>
      <dgm:spPr/>
    </dgm:pt>
    <dgm:pt modelId="{35595400-BA73-4C4E-A55B-F7E90157D713}" type="pres">
      <dgm:prSet presAssocID="{4CBE573E-C204-4A83-9F31-EE847BCAEB87}" presName="Name19" presStyleLbl="parChTrans1D3" presStyleIdx="0" presStyleCnt="2"/>
      <dgm:spPr/>
      <dgm:t>
        <a:bodyPr/>
        <a:lstStyle/>
        <a:p>
          <a:endParaRPr lang="de-DE"/>
        </a:p>
      </dgm:t>
    </dgm:pt>
    <dgm:pt modelId="{6A96F0DD-71D9-4B05-ACFF-0D84B2C8DF7F}" type="pres">
      <dgm:prSet presAssocID="{57D3B66C-CDAE-4D1F-98D6-F7BCCBEE35AA}" presName="Name21" presStyleCnt="0"/>
      <dgm:spPr/>
    </dgm:pt>
    <dgm:pt modelId="{7BE5826A-D0CC-44BF-8C8B-C214663D2469}" type="pres">
      <dgm:prSet presAssocID="{57D3B66C-CDAE-4D1F-98D6-F7BCCBEE35AA}" presName="level2Shape" presStyleLbl="node3" presStyleIdx="0" presStyleCnt="2" custScaleX="148747"/>
      <dgm:spPr>
        <a:prstGeom prst="rect">
          <a:avLst/>
        </a:prstGeom>
      </dgm:spPr>
      <dgm:t>
        <a:bodyPr/>
        <a:lstStyle/>
        <a:p>
          <a:endParaRPr lang="de-DE"/>
        </a:p>
      </dgm:t>
    </dgm:pt>
    <dgm:pt modelId="{63CB2F1C-F4EB-4F3E-8580-6D00EDD52CF8}" type="pres">
      <dgm:prSet presAssocID="{57D3B66C-CDAE-4D1F-98D6-F7BCCBEE35AA}" presName="hierChild3" presStyleCnt="0"/>
      <dgm:spPr/>
    </dgm:pt>
    <dgm:pt modelId="{77C837FC-8C19-4FC2-9178-FE2F8257B187}" type="pres">
      <dgm:prSet presAssocID="{A2564EC6-9397-4958-BF42-AA5C30C057BB}" presName="Name19" presStyleLbl="parChTrans1D3" presStyleIdx="1" presStyleCnt="2"/>
      <dgm:spPr/>
      <dgm:t>
        <a:bodyPr/>
        <a:lstStyle/>
        <a:p>
          <a:endParaRPr lang="de-DE"/>
        </a:p>
      </dgm:t>
    </dgm:pt>
    <dgm:pt modelId="{7FDA7F2A-ADBF-43B5-BA82-3E68282D19FF}" type="pres">
      <dgm:prSet presAssocID="{5EAF8F7A-98A2-4D7A-99EF-2E12392F4BA7}" presName="Name21" presStyleCnt="0"/>
      <dgm:spPr/>
    </dgm:pt>
    <dgm:pt modelId="{7C4A7B2F-7220-42E3-9EA2-6FD0EB92B5FA}" type="pres">
      <dgm:prSet presAssocID="{5EAF8F7A-98A2-4D7A-99EF-2E12392F4BA7}" presName="level2Shape" presStyleLbl="node3" presStyleIdx="1" presStyleCnt="2" custScaleX="142058"/>
      <dgm:spPr>
        <a:prstGeom prst="rect">
          <a:avLst/>
        </a:prstGeom>
      </dgm:spPr>
      <dgm:t>
        <a:bodyPr/>
        <a:lstStyle/>
        <a:p>
          <a:endParaRPr lang="de-DE"/>
        </a:p>
      </dgm:t>
    </dgm:pt>
    <dgm:pt modelId="{56F84BE6-6A27-4908-9E3E-B445271255D2}" type="pres">
      <dgm:prSet presAssocID="{5EAF8F7A-98A2-4D7A-99EF-2E12392F4BA7}" presName="hierChild3" presStyleCnt="0"/>
      <dgm:spPr/>
    </dgm:pt>
    <dgm:pt modelId="{FC73D0F3-3108-4648-A825-3E7314A47C4B}" type="pres">
      <dgm:prSet presAssocID="{5644B7A1-2957-46F6-AD76-1891BD707505}" presName="Name19" presStyleLbl="parChTrans1D2" presStyleIdx="2" presStyleCnt="3"/>
      <dgm:spPr/>
      <dgm:t>
        <a:bodyPr/>
        <a:lstStyle/>
        <a:p>
          <a:endParaRPr lang="de-DE"/>
        </a:p>
      </dgm:t>
    </dgm:pt>
    <dgm:pt modelId="{29065257-815D-474F-AFD2-93CB90ECD414}" type="pres">
      <dgm:prSet presAssocID="{71B33DAF-EE38-4EE7-92ED-1EED9844EA4B}" presName="Name21" presStyleCnt="0"/>
      <dgm:spPr/>
    </dgm:pt>
    <dgm:pt modelId="{93E9AD0A-AA49-403F-8107-ACDD93986158}" type="pres">
      <dgm:prSet presAssocID="{71B33DAF-EE38-4EE7-92ED-1EED9844EA4B}" presName="level2Shape" presStyleLbl="node2" presStyleIdx="2" presStyleCnt="3" custScaleX="198854" custScaleY="147334" custLinFactNeighborY="2151"/>
      <dgm:spPr>
        <a:prstGeom prst="rect">
          <a:avLst/>
        </a:prstGeom>
      </dgm:spPr>
      <dgm:t>
        <a:bodyPr/>
        <a:lstStyle/>
        <a:p>
          <a:endParaRPr lang="de-DE"/>
        </a:p>
      </dgm:t>
    </dgm:pt>
    <dgm:pt modelId="{A2D87EB1-C3B5-4FD6-99BE-1343DD7DD411}" type="pres">
      <dgm:prSet presAssocID="{71B33DAF-EE38-4EE7-92ED-1EED9844EA4B}" presName="hierChild3" presStyleCnt="0"/>
      <dgm:spPr/>
    </dgm:pt>
    <dgm:pt modelId="{F6748395-A24E-480B-8812-411A85A1B272}" type="pres">
      <dgm:prSet presAssocID="{D21527DB-B053-4C24-A7E2-D5560BAFD474}" presName="bgShapesFlow" presStyleCnt="0"/>
      <dgm:spPr/>
    </dgm:pt>
  </dgm:ptLst>
  <dgm:cxnLst>
    <dgm:cxn modelId="{853DEBD8-DF63-4AD1-AE57-34438B676C42}" type="presOf" srcId="{52C5563D-B6C2-4E14-935D-C9900E197417}" destId="{F7029FA6-673B-4361-A865-4927F5251760}" srcOrd="0" destOrd="0" presId="urn:microsoft.com/office/officeart/2005/8/layout/hierarchy6"/>
    <dgm:cxn modelId="{8B4F6867-D44C-4936-B43D-FDEA35E1DAF7}" srcId="{3727F70A-301C-4D3D-B097-3D2393D59069}" destId="{5EAF8F7A-98A2-4D7A-99EF-2E12392F4BA7}" srcOrd="1" destOrd="0" parTransId="{A2564EC6-9397-4958-BF42-AA5C30C057BB}" sibTransId="{737BAB39-779C-4B64-8A29-AE558C2DFC25}"/>
    <dgm:cxn modelId="{C923AC36-1B3D-4F53-BC52-26EC29808BFC}" type="presOf" srcId="{71B33DAF-EE38-4EE7-92ED-1EED9844EA4B}" destId="{93E9AD0A-AA49-403F-8107-ACDD93986158}" srcOrd="0" destOrd="0" presId="urn:microsoft.com/office/officeart/2005/8/layout/hierarchy6"/>
    <dgm:cxn modelId="{459507BF-A903-4C31-BDE9-CEE50978F5A8}" type="presOf" srcId="{57D3B66C-CDAE-4D1F-98D6-F7BCCBEE35AA}" destId="{7BE5826A-D0CC-44BF-8C8B-C214663D2469}" srcOrd="0" destOrd="0" presId="urn:microsoft.com/office/officeart/2005/8/layout/hierarchy6"/>
    <dgm:cxn modelId="{4158AFE7-8045-4DAD-A686-588B3CB44483}" type="presOf" srcId="{4CBE573E-C204-4A83-9F31-EE847BCAEB87}" destId="{35595400-BA73-4C4E-A55B-F7E90157D713}" srcOrd="0" destOrd="0" presId="urn:microsoft.com/office/officeart/2005/8/layout/hierarchy6"/>
    <dgm:cxn modelId="{90882636-62D4-4AEC-BCA0-989847E54DCE}" type="presOf" srcId="{1F3B5883-1D2F-4DC9-BB1E-B84394AC6F1A}" destId="{03B66949-9D53-4A3E-937E-B7C8825659E3}" srcOrd="0" destOrd="0" presId="urn:microsoft.com/office/officeart/2005/8/layout/hierarchy6"/>
    <dgm:cxn modelId="{50D5AA11-F5FA-4DF9-8EF9-A59E256BA281}" srcId="{52C5563D-B6C2-4E14-935D-C9900E197417}" destId="{71B33DAF-EE38-4EE7-92ED-1EED9844EA4B}" srcOrd="2" destOrd="0" parTransId="{5644B7A1-2957-46F6-AD76-1891BD707505}" sibTransId="{06F3300B-DF6B-433D-9729-7E8E6ECF657D}"/>
    <dgm:cxn modelId="{2A923256-9FE5-49C0-B861-73CBC548FCDC}" type="presOf" srcId="{D21527DB-B053-4C24-A7E2-D5560BAFD474}" destId="{972A3F05-24AE-4618-9204-B659BB14634A}" srcOrd="0" destOrd="0" presId="urn:microsoft.com/office/officeart/2005/8/layout/hierarchy6"/>
    <dgm:cxn modelId="{E5E48935-ABE7-4749-9C98-EF6499CF58D6}" type="presOf" srcId="{822B917B-038F-4A9F-8204-FEBD1170B2F4}" destId="{DBBBD149-EB2E-49AB-BDD0-E41C0F495C19}" srcOrd="0" destOrd="0" presId="urn:microsoft.com/office/officeart/2005/8/layout/hierarchy6"/>
    <dgm:cxn modelId="{9E36C833-504D-46FB-B4B4-D86974CDD74B}" type="presOf" srcId="{6382F9EE-B40B-4D2F-BF4A-7CF10549286A}" destId="{FD31838C-6855-4180-BD96-3B897CFF6440}" srcOrd="0" destOrd="0" presId="urn:microsoft.com/office/officeart/2005/8/layout/hierarchy6"/>
    <dgm:cxn modelId="{21E6193D-27B7-411A-A332-2A0186458DEF}" type="presOf" srcId="{3727F70A-301C-4D3D-B097-3D2393D59069}" destId="{4CE09AC7-BF9B-4E5B-844E-3EF2EE3AAE5E}" srcOrd="0" destOrd="0" presId="urn:microsoft.com/office/officeart/2005/8/layout/hierarchy6"/>
    <dgm:cxn modelId="{254B986C-CB94-4C38-9A6C-15DA037CF2E7}" srcId="{3727F70A-301C-4D3D-B097-3D2393D59069}" destId="{57D3B66C-CDAE-4D1F-98D6-F7BCCBEE35AA}" srcOrd="0" destOrd="0" parTransId="{4CBE573E-C204-4A83-9F31-EE847BCAEB87}" sibTransId="{5F22B3E0-FF96-47F5-B23F-12C71476F5CA}"/>
    <dgm:cxn modelId="{6FDCEBF8-5FF8-4180-A679-5100D6EEE26B}" srcId="{D21527DB-B053-4C24-A7E2-D5560BAFD474}" destId="{52C5563D-B6C2-4E14-935D-C9900E197417}" srcOrd="0" destOrd="0" parTransId="{D6464A10-A61B-4F58-9065-6CAEF00E8C2C}" sibTransId="{DFD780D2-0BA3-4EBB-8677-9A247E8D05F3}"/>
    <dgm:cxn modelId="{A0DBC38A-D74A-4F6D-A44B-31C5C4899D7F}" srcId="{52C5563D-B6C2-4E14-935D-C9900E197417}" destId="{6382F9EE-B40B-4D2F-BF4A-7CF10549286A}" srcOrd="0" destOrd="0" parTransId="{822B917B-038F-4A9F-8204-FEBD1170B2F4}" sibTransId="{98BF51CF-62D8-4ED5-B517-835F8FAAD71A}"/>
    <dgm:cxn modelId="{764179E6-8248-4E64-85B3-57E5DA9F468C}" type="presOf" srcId="{5EAF8F7A-98A2-4D7A-99EF-2E12392F4BA7}" destId="{7C4A7B2F-7220-42E3-9EA2-6FD0EB92B5FA}" srcOrd="0" destOrd="0" presId="urn:microsoft.com/office/officeart/2005/8/layout/hierarchy6"/>
    <dgm:cxn modelId="{92112CEA-73D5-490E-8B28-1788D98BDEA8}" srcId="{52C5563D-B6C2-4E14-935D-C9900E197417}" destId="{3727F70A-301C-4D3D-B097-3D2393D59069}" srcOrd="1" destOrd="0" parTransId="{1F3B5883-1D2F-4DC9-BB1E-B84394AC6F1A}" sibTransId="{82E00FB3-DA76-4614-81AE-8468AF4954D6}"/>
    <dgm:cxn modelId="{5D99432D-A85D-4532-8927-F3E407825A15}" type="presOf" srcId="{5644B7A1-2957-46F6-AD76-1891BD707505}" destId="{FC73D0F3-3108-4648-A825-3E7314A47C4B}" srcOrd="0" destOrd="0" presId="urn:microsoft.com/office/officeart/2005/8/layout/hierarchy6"/>
    <dgm:cxn modelId="{DB83B629-1495-4337-8EC5-5C764CBD43E1}" type="presOf" srcId="{A2564EC6-9397-4958-BF42-AA5C30C057BB}" destId="{77C837FC-8C19-4FC2-9178-FE2F8257B187}" srcOrd="0" destOrd="0" presId="urn:microsoft.com/office/officeart/2005/8/layout/hierarchy6"/>
    <dgm:cxn modelId="{7ABBB655-DC8E-4F11-9777-F3818B25A3D0}" type="presParOf" srcId="{972A3F05-24AE-4618-9204-B659BB14634A}" destId="{952BACE1-0D05-4B08-9DE5-762BB50AF744}" srcOrd="0" destOrd="0" presId="urn:microsoft.com/office/officeart/2005/8/layout/hierarchy6"/>
    <dgm:cxn modelId="{B26FE537-BF2E-44D0-97AC-0C34174EF7BF}" type="presParOf" srcId="{952BACE1-0D05-4B08-9DE5-762BB50AF744}" destId="{603689CD-A0BD-46B0-BEC1-533DD306E809}" srcOrd="0" destOrd="0" presId="urn:microsoft.com/office/officeart/2005/8/layout/hierarchy6"/>
    <dgm:cxn modelId="{8765C351-17D2-4A42-9DF2-48200FCDCAFD}" type="presParOf" srcId="{603689CD-A0BD-46B0-BEC1-533DD306E809}" destId="{7D55D50C-5CBA-4A0D-B8E1-AE8A798A2383}" srcOrd="0" destOrd="0" presId="urn:microsoft.com/office/officeart/2005/8/layout/hierarchy6"/>
    <dgm:cxn modelId="{C27600CE-D4FA-4A74-AEC1-3F4E5AE243BD}" type="presParOf" srcId="{7D55D50C-5CBA-4A0D-B8E1-AE8A798A2383}" destId="{F7029FA6-673B-4361-A865-4927F5251760}" srcOrd="0" destOrd="0" presId="urn:microsoft.com/office/officeart/2005/8/layout/hierarchy6"/>
    <dgm:cxn modelId="{333BC8C6-CEC8-4F15-ABD3-0B0EBA46D279}" type="presParOf" srcId="{7D55D50C-5CBA-4A0D-B8E1-AE8A798A2383}" destId="{DCA6057A-F476-4084-90AD-B40146093527}" srcOrd="1" destOrd="0" presId="urn:microsoft.com/office/officeart/2005/8/layout/hierarchy6"/>
    <dgm:cxn modelId="{657E36C7-406D-45F8-9F0C-D13228676ACB}" type="presParOf" srcId="{DCA6057A-F476-4084-90AD-B40146093527}" destId="{DBBBD149-EB2E-49AB-BDD0-E41C0F495C19}" srcOrd="0" destOrd="0" presId="urn:microsoft.com/office/officeart/2005/8/layout/hierarchy6"/>
    <dgm:cxn modelId="{E7652EFE-3BC5-461A-A2E0-9778C82BE980}" type="presParOf" srcId="{DCA6057A-F476-4084-90AD-B40146093527}" destId="{6F66D967-B1D9-43B7-8191-9D18D30C4018}" srcOrd="1" destOrd="0" presId="urn:microsoft.com/office/officeart/2005/8/layout/hierarchy6"/>
    <dgm:cxn modelId="{EA2DDD30-5CAC-4A16-B7A5-9C441F6AFD58}" type="presParOf" srcId="{6F66D967-B1D9-43B7-8191-9D18D30C4018}" destId="{FD31838C-6855-4180-BD96-3B897CFF6440}" srcOrd="0" destOrd="0" presId="urn:microsoft.com/office/officeart/2005/8/layout/hierarchy6"/>
    <dgm:cxn modelId="{3D1EACCD-2E62-4ED2-82D0-CF1D006EC88B}" type="presParOf" srcId="{6F66D967-B1D9-43B7-8191-9D18D30C4018}" destId="{CEA3EC12-765A-4FCB-8B86-E56846F6DFFC}" srcOrd="1" destOrd="0" presId="urn:microsoft.com/office/officeart/2005/8/layout/hierarchy6"/>
    <dgm:cxn modelId="{1CA8D42B-F367-4165-A20C-A2C2CD6C0E22}" type="presParOf" srcId="{DCA6057A-F476-4084-90AD-B40146093527}" destId="{03B66949-9D53-4A3E-937E-B7C8825659E3}" srcOrd="2" destOrd="0" presId="urn:microsoft.com/office/officeart/2005/8/layout/hierarchy6"/>
    <dgm:cxn modelId="{5B3C2502-4364-423C-99D3-BCD16CDCD881}" type="presParOf" srcId="{DCA6057A-F476-4084-90AD-B40146093527}" destId="{11724638-918E-4C81-A2C6-6F011521F9B5}" srcOrd="3" destOrd="0" presId="urn:microsoft.com/office/officeart/2005/8/layout/hierarchy6"/>
    <dgm:cxn modelId="{ED068A86-D497-469E-90AF-481B13E8BFB0}" type="presParOf" srcId="{11724638-918E-4C81-A2C6-6F011521F9B5}" destId="{4CE09AC7-BF9B-4E5B-844E-3EF2EE3AAE5E}" srcOrd="0" destOrd="0" presId="urn:microsoft.com/office/officeart/2005/8/layout/hierarchy6"/>
    <dgm:cxn modelId="{36CC7ADA-18AF-473D-AD93-AC6559CF1687}" type="presParOf" srcId="{11724638-918E-4C81-A2C6-6F011521F9B5}" destId="{932F1319-0C4A-426A-81C9-A02D01232015}" srcOrd="1" destOrd="0" presId="urn:microsoft.com/office/officeart/2005/8/layout/hierarchy6"/>
    <dgm:cxn modelId="{CAC794DA-9C27-494F-B0FE-83F1D27C5D5B}" type="presParOf" srcId="{932F1319-0C4A-426A-81C9-A02D01232015}" destId="{35595400-BA73-4C4E-A55B-F7E90157D713}" srcOrd="0" destOrd="0" presId="urn:microsoft.com/office/officeart/2005/8/layout/hierarchy6"/>
    <dgm:cxn modelId="{67C859C9-5610-4B18-99B6-B168DA056516}" type="presParOf" srcId="{932F1319-0C4A-426A-81C9-A02D01232015}" destId="{6A96F0DD-71D9-4B05-ACFF-0D84B2C8DF7F}" srcOrd="1" destOrd="0" presId="urn:microsoft.com/office/officeart/2005/8/layout/hierarchy6"/>
    <dgm:cxn modelId="{56689317-A6C1-4C68-8F23-F364EF613172}" type="presParOf" srcId="{6A96F0DD-71D9-4B05-ACFF-0D84B2C8DF7F}" destId="{7BE5826A-D0CC-44BF-8C8B-C214663D2469}" srcOrd="0" destOrd="0" presId="urn:microsoft.com/office/officeart/2005/8/layout/hierarchy6"/>
    <dgm:cxn modelId="{42CBAB9A-A88C-4E3F-B9D7-A710A3659FF4}" type="presParOf" srcId="{6A96F0DD-71D9-4B05-ACFF-0D84B2C8DF7F}" destId="{63CB2F1C-F4EB-4F3E-8580-6D00EDD52CF8}" srcOrd="1" destOrd="0" presId="urn:microsoft.com/office/officeart/2005/8/layout/hierarchy6"/>
    <dgm:cxn modelId="{06EFB5D2-36AF-487E-B3B9-276A27052CF3}" type="presParOf" srcId="{932F1319-0C4A-426A-81C9-A02D01232015}" destId="{77C837FC-8C19-4FC2-9178-FE2F8257B187}" srcOrd="2" destOrd="0" presId="urn:microsoft.com/office/officeart/2005/8/layout/hierarchy6"/>
    <dgm:cxn modelId="{EB90BABF-C0C4-460F-A574-1228DDD7607D}" type="presParOf" srcId="{932F1319-0C4A-426A-81C9-A02D01232015}" destId="{7FDA7F2A-ADBF-43B5-BA82-3E68282D19FF}" srcOrd="3" destOrd="0" presId="urn:microsoft.com/office/officeart/2005/8/layout/hierarchy6"/>
    <dgm:cxn modelId="{311D6B77-D3A5-4142-AE91-B81A03123AAE}" type="presParOf" srcId="{7FDA7F2A-ADBF-43B5-BA82-3E68282D19FF}" destId="{7C4A7B2F-7220-42E3-9EA2-6FD0EB92B5FA}" srcOrd="0" destOrd="0" presId="urn:microsoft.com/office/officeart/2005/8/layout/hierarchy6"/>
    <dgm:cxn modelId="{2A208531-9A60-4F28-A371-435090BD7797}" type="presParOf" srcId="{7FDA7F2A-ADBF-43B5-BA82-3E68282D19FF}" destId="{56F84BE6-6A27-4908-9E3E-B445271255D2}" srcOrd="1" destOrd="0" presId="urn:microsoft.com/office/officeart/2005/8/layout/hierarchy6"/>
    <dgm:cxn modelId="{2A8D8377-2C42-4696-843F-FE58BAEEC4E7}" type="presParOf" srcId="{DCA6057A-F476-4084-90AD-B40146093527}" destId="{FC73D0F3-3108-4648-A825-3E7314A47C4B}" srcOrd="4" destOrd="0" presId="urn:microsoft.com/office/officeart/2005/8/layout/hierarchy6"/>
    <dgm:cxn modelId="{C6607490-DBC5-4C05-BC8E-6B4A57BF7DE2}" type="presParOf" srcId="{DCA6057A-F476-4084-90AD-B40146093527}" destId="{29065257-815D-474F-AFD2-93CB90ECD414}" srcOrd="5" destOrd="0" presId="urn:microsoft.com/office/officeart/2005/8/layout/hierarchy6"/>
    <dgm:cxn modelId="{83252373-624B-421B-97D9-30086BC75540}" type="presParOf" srcId="{29065257-815D-474F-AFD2-93CB90ECD414}" destId="{93E9AD0A-AA49-403F-8107-ACDD93986158}" srcOrd="0" destOrd="0" presId="urn:microsoft.com/office/officeart/2005/8/layout/hierarchy6"/>
    <dgm:cxn modelId="{811BEED3-90B1-4C12-8A3F-3720F49DF2FD}" type="presParOf" srcId="{29065257-815D-474F-AFD2-93CB90ECD414}" destId="{A2D87EB1-C3B5-4FD6-99BE-1343DD7DD411}" srcOrd="1" destOrd="0" presId="urn:microsoft.com/office/officeart/2005/8/layout/hierarchy6"/>
    <dgm:cxn modelId="{A42B3B81-CCC0-4A79-81EF-A59DA821FB65}" type="presParOf" srcId="{972A3F05-24AE-4618-9204-B659BB14634A}" destId="{F6748395-A24E-480B-8812-411A85A1B272}" srcOrd="1" destOrd="0" presId="urn:microsoft.com/office/officeart/2005/8/layout/hierarchy6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C8AAE0-80CD-41BA-8E63-42E805F1C4A3}">
      <dsp:nvSpPr>
        <dsp:cNvPr id="0" name=""/>
        <dsp:cNvSpPr/>
      </dsp:nvSpPr>
      <dsp:spPr>
        <a:xfrm>
          <a:off x="3075252" y="1580908"/>
          <a:ext cx="1584588" cy="856389"/>
        </a:xfrm>
        <a:custGeom>
          <a:avLst/>
          <a:gdLst/>
          <a:ahLst/>
          <a:cxnLst/>
          <a:rect l="0" t="0" r="0" b="0"/>
          <a:pathLst>
            <a:path>
              <a:moveTo>
                <a:pt x="0" y="856389"/>
              </a:moveTo>
              <a:lnTo>
                <a:pt x="1584588" y="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A9F1AD-A1A8-4DD4-9B0E-D4C444D0F111}">
      <dsp:nvSpPr>
        <dsp:cNvPr id="0" name=""/>
        <dsp:cNvSpPr/>
      </dsp:nvSpPr>
      <dsp:spPr>
        <a:xfrm>
          <a:off x="3075252" y="2437298"/>
          <a:ext cx="3568890" cy="16289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322882" y="0"/>
              </a:lnTo>
              <a:lnTo>
                <a:pt x="3322882" y="1628911"/>
              </a:lnTo>
              <a:lnTo>
                <a:pt x="3568890" y="1628911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CE813C-78DC-4F62-8D6E-11E0574C995D}">
      <dsp:nvSpPr>
        <dsp:cNvPr id="0" name=""/>
        <dsp:cNvSpPr/>
      </dsp:nvSpPr>
      <dsp:spPr>
        <a:xfrm>
          <a:off x="3075252" y="860103"/>
          <a:ext cx="3576295" cy="1577194"/>
        </a:xfrm>
        <a:custGeom>
          <a:avLst/>
          <a:gdLst/>
          <a:ahLst/>
          <a:cxnLst/>
          <a:rect l="0" t="0" r="0" b="0"/>
          <a:pathLst>
            <a:path>
              <a:moveTo>
                <a:pt x="0" y="1577194"/>
              </a:moveTo>
              <a:lnTo>
                <a:pt x="3330287" y="1577194"/>
              </a:lnTo>
              <a:lnTo>
                <a:pt x="3330287" y="0"/>
              </a:lnTo>
              <a:lnTo>
                <a:pt x="3576295" y="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5A78B0-DB9A-49F7-8FC4-9E691A4B8FEE}">
      <dsp:nvSpPr>
        <dsp:cNvPr id="0" name=""/>
        <dsp:cNvSpPr/>
      </dsp:nvSpPr>
      <dsp:spPr>
        <a:xfrm>
          <a:off x="3075252" y="2387792"/>
          <a:ext cx="362547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9506"/>
              </a:moveTo>
              <a:lnTo>
                <a:pt x="3379464" y="49506"/>
              </a:lnTo>
              <a:lnTo>
                <a:pt x="3379464" y="45720"/>
              </a:lnTo>
              <a:lnTo>
                <a:pt x="3625472" y="4572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75C898-DCBA-49C3-B58E-E2D8FD6DB847}">
      <dsp:nvSpPr>
        <dsp:cNvPr id="0" name=""/>
        <dsp:cNvSpPr/>
      </dsp:nvSpPr>
      <dsp:spPr>
        <a:xfrm>
          <a:off x="443456" y="1254204"/>
          <a:ext cx="2631796" cy="236618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3200" kern="1200" dirty="0"/>
            <a:t>David </a:t>
          </a:r>
          <a:r>
            <a:rPr lang="de-DE" sz="3200" kern="1200" dirty="0" err="1"/>
            <a:t>Miscavige</a:t>
          </a:r>
          <a:endParaRPr lang="de-DE" sz="3200" kern="1200" dirty="0"/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800" kern="1200" dirty="0"/>
            <a:t> (Chairman </a:t>
          </a:r>
          <a:r>
            <a:rPr lang="de-DE" sz="2800" kern="1200" dirty="0" err="1"/>
            <a:t>of</a:t>
          </a:r>
          <a:r>
            <a:rPr lang="de-DE" sz="2800" kern="1200" dirty="0"/>
            <a:t> </a:t>
          </a:r>
          <a:r>
            <a:rPr lang="de-DE" sz="2800" kern="1200" dirty="0" err="1"/>
            <a:t>the</a:t>
          </a:r>
          <a:r>
            <a:rPr lang="de-DE" sz="2800" kern="1200" dirty="0"/>
            <a:t> </a:t>
          </a:r>
          <a:r>
            <a:rPr lang="de-DE" sz="2800" kern="1200" dirty="0" err="1"/>
            <a:t>board</a:t>
          </a:r>
          <a:r>
            <a:rPr lang="de-DE" sz="2800" kern="1200" dirty="0"/>
            <a:t>)</a:t>
          </a:r>
        </a:p>
      </dsp:txBody>
      <dsp:txXfrm>
        <a:off x="443456" y="1254204"/>
        <a:ext cx="2631796" cy="2366187"/>
      </dsp:txXfrm>
    </dsp:sp>
    <dsp:sp modelId="{C184F898-6ED3-4704-9162-A228F11D602C}">
      <dsp:nvSpPr>
        <dsp:cNvPr id="0" name=""/>
        <dsp:cNvSpPr/>
      </dsp:nvSpPr>
      <dsp:spPr>
        <a:xfrm>
          <a:off x="6700724" y="1699724"/>
          <a:ext cx="4025974" cy="14675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3200" kern="1200" dirty="0">
              <a:sym typeface="Wingdings" panose="05000000000000000000" pitchFamily="2" charset="2"/>
            </a:rPr>
            <a:t> </a:t>
          </a:r>
          <a:r>
            <a:rPr lang="de-DE" sz="3200" kern="1200" dirty="0" err="1">
              <a:sym typeface="Wingdings" panose="05000000000000000000" pitchFamily="2" charset="2"/>
            </a:rPr>
            <a:t>Able</a:t>
          </a:r>
          <a:r>
            <a:rPr lang="de-DE" sz="3200" kern="1200" dirty="0">
              <a:sym typeface="Wingdings" panose="05000000000000000000" pitchFamily="2" charset="2"/>
            </a:rPr>
            <a:t> 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800" kern="1200" dirty="0">
              <a:sym typeface="Wingdings" panose="05000000000000000000" pitchFamily="2" charset="2"/>
            </a:rPr>
            <a:t>(</a:t>
          </a:r>
          <a:r>
            <a:rPr lang="de-DE" sz="2800" kern="1200" dirty="0" err="1">
              <a:sym typeface="Wingdings" panose="05000000000000000000" pitchFamily="2" charset="2"/>
            </a:rPr>
            <a:t>association</a:t>
          </a:r>
          <a:r>
            <a:rPr lang="de-DE" sz="2800" kern="1200" dirty="0">
              <a:sym typeface="Wingdings" panose="05000000000000000000" pitchFamily="2" charset="2"/>
            </a:rPr>
            <a:t> </a:t>
          </a:r>
          <a:r>
            <a:rPr lang="de-DE" sz="2800" kern="1200" dirty="0" err="1">
              <a:sym typeface="Wingdings" panose="05000000000000000000" pitchFamily="2" charset="2"/>
            </a:rPr>
            <a:t>of</a:t>
          </a:r>
          <a:r>
            <a:rPr lang="de-DE" sz="2800" kern="1200" dirty="0">
              <a:sym typeface="Wingdings" panose="05000000000000000000" pitchFamily="2" charset="2"/>
            </a:rPr>
            <a:t> </a:t>
          </a:r>
          <a:r>
            <a:rPr lang="de-DE" sz="2800" kern="1200" dirty="0" err="1">
              <a:sym typeface="Wingdings" panose="05000000000000000000" pitchFamily="2" charset="2"/>
            </a:rPr>
            <a:t>better</a:t>
          </a:r>
          <a:r>
            <a:rPr lang="de-DE" sz="2800" kern="1200" dirty="0">
              <a:sym typeface="Wingdings" panose="05000000000000000000" pitchFamily="2" charset="2"/>
            </a:rPr>
            <a:t> </a:t>
          </a:r>
          <a:r>
            <a:rPr lang="de-DE" sz="2800" kern="1200" dirty="0" err="1">
              <a:sym typeface="Wingdings" panose="05000000000000000000" pitchFamily="2" charset="2"/>
            </a:rPr>
            <a:t>living</a:t>
          </a:r>
          <a:r>
            <a:rPr lang="de-DE" sz="2800" kern="1200" dirty="0">
              <a:sym typeface="Wingdings" panose="05000000000000000000" pitchFamily="2" charset="2"/>
            </a:rPr>
            <a:t> </a:t>
          </a:r>
          <a:r>
            <a:rPr lang="de-DE" sz="2800" kern="1200" dirty="0" err="1">
              <a:sym typeface="Wingdings" panose="05000000000000000000" pitchFamily="2" charset="2"/>
            </a:rPr>
            <a:t>and</a:t>
          </a:r>
          <a:r>
            <a:rPr lang="de-DE" sz="2800" kern="1200" dirty="0">
              <a:sym typeface="Wingdings" panose="05000000000000000000" pitchFamily="2" charset="2"/>
            </a:rPr>
            <a:t> </a:t>
          </a:r>
          <a:r>
            <a:rPr lang="de-DE" sz="2800" kern="1200" dirty="0" err="1">
              <a:sym typeface="Wingdings" panose="05000000000000000000" pitchFamily="2" charset="2"/>
            </a:rPr>
            <a:t>education</a:t>
          </a:r>
          <a:r>
            <a:rPr lang="de-DE" sz="2800" kern="1200" dirty="0">
              <a:sym typeface="Wingdings" panose="05000000000000000000" pitchFamily="2" charset="2"/>
            </a:rPr>
            <a:t>)</a:t>
          </a:r>
        </a:p>
      </dsp:txBody>
      <dsp:txXfrm>
        <a:off x="6700724" y="1699724"/>
        <a:ext cx="4025974" cy="1467575"/>
      </dsp:txXfrm>
    </dsp:sp>
    <dsp:sp modelId="{3146D8FB-CC6C-41FF-BC1F-ACA41FF90E4A}">
      <dsp:nvSpPr>
        <dsp:cNvPr id="0" name=""/>
        <dsp:cNvSpPr/>
      </dsp:nvSpPr>
      <dsp:spPr>
        <a:xfrm>
          <a:off x="6651547" y="126859"/>
          <a:ext cx="3963684" cy="146648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600"/>
            </a:spcAft>
          </a:pPr>
          <a:r>
            <a:rPr lang="de-DE" sz="2000" kern="1200" dirty="0">
              <a:sym typeface="Wingdings" panose="05000000000000000000" pitchFamily="2" charset="2"/>
            </a:rPr>
            <a:t>                                             </a:t>
          </a:r>
        </a:p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600"/>
            </a:spcAft>
          </a:pPr>
          <a:r>
            <a:rPr lang="de-DE" sz="3200" kern="1200" dirty="0">
              <a:sym typeface="Wingdings" panose="05000000000000000000" pitchFamily="2" charset="2"/>
            </a:rPr>
            <a:t>WISE </a:t>
          </a:r>
        </a:p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600"/>
            </a:spcAft>
          </a:pPr>
          <a:r>
            <a:rPr lang="de-DE" sz="2800" kern="1200" dirty="0">
              <a:sym typeface="Wingdings" panose="05000000000000000000" pitchFamily="2" charset="2"/>
            </a:rPr>
            <a:t>(World Institute </a:t>
          </a:r>
          <a:r>
            <a:rPr lang="de-DE" sz="2800" kern="1200" dirty="0" err="1">
              <a:sym typeface="Wingdings" panose="05000000000000000000" pitchFamily="2" charset="2"/>
            </a:rPr>
            <a:t>of</a:t>
          </a:r>
          <a:r>
            <a:rPr lang="de-DE" sz="2800" kern="1200" dirty="0">
              <a:sym typeface="Wingdings" panose="05000000000000000000" pitchFamily="2" charset="2"/>
            </a:rPr>
            <a:t> Scientology Enterprises)</a:t>
          </a:r>
        </a:p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600"/>
            </a:spcAft>
          </a:pPr>
          <a:endParaRPr lang="de-DE" sz="1900" kern="1200" dirty="0">
            <a:sym typeface="Wingdings" panose="05000000000000000000" pitchFamily="2" charset="2"/>
          </a:endParaRPr>
        </a:p>
      </dsp:txBody>
      <dsp:txXfrm>
        <a:off x="6651547" y="126859"/>
        <a:ext cx="3963684" cy="1466487"/>
      </dsp:txXfrm>
    </dsp:sp>
    <dsp:sp modelId="{A6054A58-3325-46A1-8EAE-83009A85BCC8}">
      <dsp:nvSpPr>
        <dsp:cNvPr id="0" name=""/>
        <dsp:cNvSpPr/>
      </dsp:nvSpPr>
      <dsp:spPr>
        <a:xfrm>
          <a:off x="6644142" y="3321433"/>
          <a:ext cx="4281699" cy="148955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3200" kern="1200" dirty="0">
              <a:sym typeface="Wingdings" panose="05000000000000000000" pitchFamily="2" charset="2"/>
            </a:rPr>
            <a:t> Church 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800" kern="1200" dirty="0">
              <a:sym typeface="Wingdings" panose="05000000000000000000" pitchFamily="2" charset="2"/>
            </a:rPr>
            <a:t>(Church </a:t>
          </a:r>
          <a:r>
            <a:rPr lang="de-DE" sz="2800" kern="1200" dirty="0" err="1">
              <a:sym typeface="Wingdings" panose="05000000000000000000" pitchFamily="2" charset="2"/>
            </a:rPr>
            <a:t>of</a:t>
          </a:r>
          <a:r>
            <a:rPr lang="de-DE" sz="2800" kern="1200" dirty="0">
              <a:sym typeface="Wingdings" panose="05000000000000000000" pitchFamily="2" charset="2"/>
            </a:rPr>
            <a:t> Scientology)</a:t>
          </a:r>
          <a:endParaRPr lang="de-DE" sz="2800" kern="1200" dirty="0"/>
        </a:p>
      </dsp:txBody>
      <dsp:txXfrm>
        <a:off x="6644142" y="3321433"/>
        <a:ext cx="4281699" cy="1489552"/>
      </dsp:txXfrm>
    </dsp:sp>
    <dsp:sp modelId="{9C889B30-F6FF-455D-9B2B-857F03D4C1FD}">
      <dsp:nvSpPr>
        <dsp:cNvPr id="0" name=""/>
        <dsp:cNvSpPr/>
      </dsp:nvSpPr>
      <dsp:spPr>
        <a:xfrm>
          <a:off x="3378481" y="1580908"/>
          <a:ext cx="2562717" cy="186103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3200" kern="1200" dirty="0"/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3200" kern="1200" dirty="0" err="1"/>
            <a:t>Sea</a:t>
          </a:r>
          <a:r>
            <a:rPr lang="de-DE" sz="3200" kern="1200" dirty="0"/>
            <a:t> Organisation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800" kern="1200" dirty="0"/>
            <a:t>(Elite Truppe)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700" kern="1200" dirty="0"/>
        </a:p>
      </dsp:txBody>
      <dsp:txXfrm>
        <a:off x="3378481" y="1580908"/>
        <a:ext cx="2562717" cy="186103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029FA6-673B-4361-A865-4927F5251760}">
      <dsp:nvSpPr>
        <dsp:cNvPr id="0" name=""/>
        <dsp:cNvSpPr/>
      </dsp:nvSpPr>
      <dsp:spPr>
        <a:xfrm>
          <a:off x="3967903" y="2593"/>
          <a:ext cx="2579792" cy="145478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4000" i="0" kern="1200" dirty="0"/>
            <a:t>„MEST- </a:t>
          </a:r>
          <a:r>
            <a:rPr lang="de-DE" sz="4000" i="0" kern="1200" dirty="0" err="1"/>
            <a:t>universe</a:t>
          </a:r>
          <a:r>
            <a:rPr lang="de-DE" sz="4000" i="0" kern="1200" dirty="0"/>
            <a:t>“</a:t>
          </a:r>
        </a:p>
      </dsp:txBody>
      <dsp:txXfrm>
        <a:off x="3967903" y="2593"/>
        <a:ext cx="2579792" cy="1454789"/>
      </dsp:txXfrm>
    </dsp:sp>
    <dsp:sp modelId="{DBBBD149-EB2E-49AB-BDD0-E41C0F495C19}">
      <dsp:nvSpPr>
        <dsp:cNvPr id="0" name=""/>
        <dsp:cNvSpPr/>
      </dsp:nvSpPr>
      <dsp:spPr>
        <a:xfrm>
          <a:off x="2228433" y="1457383"/>
          <a:ext cx="3029366" cy="388227"/>
        </a:xfrm>
        <a:custGeom>
          <a:avLst/>
          <a:gdLst/>
          <a:ahLst/>
          <a:cxnLst/>
          <a:rect l="0" t="0" r="0" b="0"/>
          <a:pathLst>
            <a:path>
              <a:moveTo>
                <a:pt x="3029366" y="0"/>
              </a:moveTo>
              <a:lnTo>
                <a:pt x="3029366" y="194113"/>
              </a:lnTo>
              <a:lnTo>
                <a:pt x="0" y="194113"/>
              </a:lnTo>
              <a:lnTo>
                <a:pt x="0" y="388227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31838C-6855-4180-BD96-3B897CFF6440}">
      <dsp:nvSpPr>
        <dsp:cNvPr id="0" name=""/>
        <dsp:cNvSpPr/>
      </dsp:nvSpPr>
      <dsp:spPr>
        <a:xfrm>
          <a:off x="981164" y="1845610"/>
          <a:ext cx="2494536" cy="123043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3200" kern="1200" dirty="0"/>
            <a:t>„</a:t>
          </a:r>
          <a:r>
            <a:rPr lang="de-DE" sz="3600" kern="1200" dirty="0" err="1"/>
            <a:t>body</a:t>
          </a:r>
          <a:r>
            <a:rPr lang="de-DE" sz="3600" kern="1200" dirty="0"/>
            <a:t>“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800" kern="1200" dirty="0"/>
            <a:t>Körper</a:t>
          </a:r>
        </a:p>
      </dsp:txBody>
      <dsp:txXfrm>
        <a:off x="981164" y="1845610"/>
        <a:ext cx="2494536" cy="1230439"/>
      </dsp:txXfrm>
    </dsp:sp>
    <dsp:sp modelId="{03B66949-9D53-4A3E-937E-B7C8825659E3}">
      <dsp:nvSpPr>
        <dsp:cNvPr id="0" name=""/>
        <dsp:cNvSpPr/>
      </dsp:nvSpPr>
      <dsp:spPr>
        <a:xfrm>
          <a:off x="5212079" y="1457383"/>
          <a:ext cx="91440" cy="34109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41091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E09AC7-BF9B-4E5B-844E-3EF2EE3AAE5E}">
      <dsp:nvSpPr>
        <dsp:cNvPr id="0" name=""/>
        <dsp:cNvSpPr/>
      </dsp:nvSpPr>
      <dsp:spPr>
        <a:xfrm>
          <a:off x="3901412" y="1798474"/>
          <a:ext cx="2712775" cy="131402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de-DE" sz="3600" kern="1200" dirty="0"/>
            <a:t>„</a:t>
          </a:r>
          <a:r>
            <a:rPr lang="de-DE" sz="3600" kern="1200" dirty="0" err="1"/>
            <a:t>mind</a:t>
          </a:r>
          <a:r>
            <a:rPr lang="de-DE" sz="3600" kern="1200" dirty="0"/>
            <a:t>“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de-DE" sz="2800" kern="1200" dirty="0"/>
            <a:t>Verstand</a:t>
          </a:r>
          <a:r>
            <a:rPr lang="de-DE" sz="4400" kern="1200" dirty="0"/>
            <a:t> </a:t>
          </a:r>
        </a:p>
      </dsp:txBody>
      <dsp:txXfrm>
        <a:off x="3901412" y="1798474"/>
        <a:ext cx="2712775" cy="1314020"/>
      </dsp:txXfrm>
    </dsp:sp>
    <dsp:sp modelId="{35595400-BA73-4C4E-A55B-F7E90157D713}">
      <dsp:nvSpPr>
        <dsp:cNvPr id="0" name=""/>
        <dsp:cNvSpPr/>
      </dsp:nvSpPr>
      <dsp:spPr>
        <a:xfrm>
          <a:off x="4067342" y="3112495"/>
          <a:ext cx="1190457" cy="359948"/>
        </a:xfrm>
        <a:custGeom>
          <a:avLst/>
          <a:gdLst/>
          <a:ahLst/>
          <a:cxnLst/>
          <a:rect l="0" t="0" r="0" b="0"/>
          <a:pathLst>
            <a:path>
              <a:moveTo>
                <a:pt x="1190457" y="0"/>
              </a:moveTo>
              <a:lnTo>
                <a:pt x="1190457" y="179974"/>
              </a:lnTo>
              <a:lnTo>
                <a:pt x="0" y="179974"/>
              </a:lnTo>
              <a:lnTo>
                <a:pt x="0" y="359948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E5826A-D0CC-44BF-8C8B-C214663D2469}">
      <dsp:nvSpPr>
        <dsp:cNvPr id="0" name=""/>
        <dsp:cNvSpPr/>
      </dsp:nvSpPr>
      <dsp:spPr>
        <a:xfrm>
          <a:off x="3089739" y="3472444"/>
          <a:ext cx="1955204" cy="87630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400" kern="1200" dirty="0"/>
            <a:t>„</a:t>
          </a:r>
          <a:r>
            <a:rPr lang="de-DE" sz="2400" kern="1200" dirty="0" err="1" smtClean="0"/>
            <a:t>reactive</a:t>
          </a:r>
          <a:r>
            <a:rPr lang="de-DE" sz="2400" kern="1200" dirty="0" smtClean="0"/>
            <a:t> </a:t>
          </a:r>
          <a:r>
            <a:rPr lang="de-DE" sz="2400" kern="1200" dirty="0" err="1"/>
            <a:t>mind</a:t>
          </a:r>
          <a:r>
            <a:rPr lang="de-DE" sz="2400" kern="1200" dirty="0"/>
            <a:t>“</a:t>
          </a:r>
        </a:p>
      </dsp:txBody>
      <dsp:txXfrm>
        <a:off x="3089739" y="3472444"/>
        <a:ext cx="1955204" cy="876300"/>
      </dsp:txXfrm>
    </dsp:sp>
    <dsp:sp modelId="{77C837FC-8C19-4FC2-9178-FE2F8257B187}">
      <dsp:nvSpPr>
        <dsp:cNvPr id="0" name=""/>
        <dsp:cNvSpPr/>
      </dsp:nvSpPr>
      <dsp:spPr>
        <a:xfrm>
          <a:off x="5257799" y="3112495"/>
          <a:ext cx="1115120" cy="3599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9974"/>
              </a:lnTo>
              <a:lnTo>
                <a:pt x="1115120" y="179974"/>
              </a:lnTo>
              <a:lnTo>
                <a:pt x="1115120" y="359948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4A7B2F-7220-42E3-9EA2-6FD0EB92B5FA}">
      <dsp:nvSpPr>
        <dsp:cNvPr id="0" name=""/>
        <dsp:cNvSpPr/>
      </dsp:nvSpPr>
      <dsp:spPr>
        <a:xfrm>
          <a:off x="5439279" y="3472444"/>
          <a:ext cx="1867281" cy="87630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400" kern="1200" dirty="0"/>
            <a:t>„</a:t>
          </a:r>
          <a:r>
            <a:rPr lang="de-DE" sz="2400" kern="1200" dirty="0" err="1" smtClean="0"/>
            <a:t>analytical</a:t>
          </a:r>
          <a:r>
            <a:rPr lang="de-DE" sz="2400" kern="1200" dirty="0" smtClean="0"/>
            <a:t> </a:t>
          </a:r>
          <a:r>
            <a:rPr lang="de-DE" sz="2400" kern="1200" dirty="0" err="1"/>
            <a:t>mind</a:t>
          </a:r>
          <a:r>
            <a:rPr lang="de-DE" sz="2400" kern="1200" dirty="0"/>
            <a:t>“</a:t>
          </a:r>
        </a:p>
      </dsp:txBody>
      <dsp:txXfrm>
        <a:off x="5439279" y="3472444"/>
        <a:ext cx="1867281" cy="876300"/>
      </dsp:txXfrm>
    </dsp:sp>
    <dsp:sp modelId="{FC73D0F3-3108-4648-A825-3E7314A47C4B}">
      <dsp:nvSpPr>
        <dsp:cNvPr id="0" name=""/>
        <dsp:cNvSpPr/>
      </dsp:nvSpPr>
      <dsp:spPr>
        <a:xfrm>
          <a:off x="5257800" y="1457383"/>
          <a:ext cx="2997990" cy="3693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4684"/>
              </a:lnTo>
              <a:lnTo>
                <a:pt x="2997990" y="184684"/>
              </a:lnTo>
              <a:lnTo>
                <a:pt x="2997990" y="369369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E9AD0A-AA49-403F-8107-ACDD93986158}">
      <dsp:nvSpPr>
        <dsp:cNvPr id="0" name=""/>
        <dsp:cNvSpPr/>
      </dsp:nvSpPr>
      <dsp:spPr>
        <a:xfrm>
          <a:off x="6948872" y="1826752"/>
          <a:ext cx="2613836" cy="129108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ts val="1200"/>
            </a:spcAft>
          </a:pPr>
          <a:r>
            <a:rPr lang="de-DE" sz="3600" kern="1200" dirty="0"/>
            <a:t>„</a:t>
          </a:r>
          <a:r>
            <a:rPr lang="de-DE" sz="3600" kern="1200" dirty="0" err="1"/>
            <a:t>Thetan</a:t>
          </a:r>
          <a:r>
            <a:rPr lang="de-DE" sz="3600" kern="1200" dirty="0"/>
            <a:t>“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ts val="1200"/>
            </a:spcAft>
          </a:pPr>
          <a:r>
            <a:rPr lang="de-DE" sz="2800" kern="1200" dirty="0"/>
            <a:t>Geist-Wesen</a:t>
          </a:r>
        </a:p>
      </dsp:txBody>
      <dsp:txXfrm>
        <a:off x="6948872" y="1826752"/>
        <a:ext cx="2613836" cy="12910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03F7A-5225-443A-A120-DCD6684AD9F2}" type="datetimeFigureOut">
              <a:rPr lang="de-DE" smtClean="0"/>
              <a:t>12.02.2018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12374-8106-49E7-BD97-290E3D454774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83722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03F7A-5225-443A-A120-DCD6684AD9F2}" type="datetimeFigureOut">
              <a:rPr lang="de-DE" smtClean="0"/>
              <a:t>12.02.2018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12374-8106-49E7-BD97-290E3D454774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84516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03F7A-5225-443A-A120-DCD6684AD9F2}" type="datetimeFigureOut">
              <a:rPr lang="de-DE" smtClean="0"/>
              <a:t>12.02.2018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12374-8106-49E7-BD97-290E3D454774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58953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03F7A-5225-443A-A120-DCD6684AD9F2}" type="datetimeFigureOut">
              <a:rPr lang="de-DE" smtClean="0"/>
              <a:t>12.02.2018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12374-8106-49E7-BD97-290E3D454774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62701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03F7A-5225-443A-A120-DCD6684AD9F2}" type="datetimeFigureOut">
              <a:rPr lang="de-DE" smtClean="0"/>
              <a:t>12.02.2018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12374-8106-49E7-BD97-290E3D454774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91328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03F7A-5225-443A-A120-DCD6684AD9F2}" type="datetimeFigureOut">
              <a:rPr lang="de-DE" smtClean="0"/>
              <a:t>12.02.2018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12374-8106-49E7-BD97-290E3D454774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64710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03F7A-5225-443A-A120-DCD6684AD9F2}" type="datetimeFigureOut">
              <a:rPr lang="de-DE" smtClean="0"/>
              <a:t>12.02.2018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12374-8106-49E7-BD97-290E3D454774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34686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03F7A-5225-443A-A120-DCD6684AD9F2}" type="datetimeFigureOut">
              <a:rPr lang="de-DE" smtClean="0"/>
              <a:t>12.02.2018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12374-8106-49E7-BD97-290E3D454774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90270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03F7A-5225-443A-A120-DCD6684AD9F2}" type="datetimeFigureOut">
              <a:rPr lang="de-DE" smtClean="0"/>
              <a:t>12.02.2018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12374-8106-49E7-BD97-290E3D454774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68407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03F7A-5225-443A-A120-DCD6684AD9F2}" type="datetimeFigureOut">
              <a:rPr lang="de-DE" smtClean="0"/>
              <a:t>12.02.2018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12374-8106-49E7-BD97-290E3D454774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1904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03F7A-5225-443A-A120-DCD6684AD9F2}" type="datetimeFigureOut">
              <a:rPr lang="de-DE" smtClean="0"/>
              <a:t>12.02.2018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12374-8106-49E7-BD97-290E3D454774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76275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D03F7A-5225-443A-A120-DCD6684AD9F2}" type="datetimeFigureOut">
              <a:rPr lang="de-DE" smtClean="0"/>
              <a:t>12.02.2018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E12374-8106-49E7-BD97-290E3D454774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77674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CQTeatCrIj0" TargetMode="External"/><Relationship Id="rId13" Type="http://schemas.openxmlformats.org/officeDocument/2006/relationships/hyperlink" Target="http://www.freedommag.org/issue/201508-war-on-drugs/l-ron-hubbard/tangled-terms.html" TargetMode="External"/><Relationship Id="rId18" Type="http://schemas.openxmlformats.org/officeDocument/2006/relationships/hyperlink" Target="https://en.m.wikipedia.org/wiki/Church_of_Scientology" TargetMode="External"/><Relationship Id="rId3" Type="http://schemas.openxmlformats.org/officeDocument/2006/relationships/hyperlink" Target="http://www.lengerke.de/bdh/mensch.html" TargetMode="External"/><Relationship Id="rId7" Type="http://schemas.openxmlformats.org/officeDocument/2006/relationships/hyperlink" Target="https://www.youtube.com/watch?v=u9Meh15hHUc" TargetMode="External"/><Relationship Id="rId12" Type="http://schemas.openxmlformats.org/officeDocument/2006/relationships/hyperlink" Target="http://community.zeit.de/user/biggi309/beitrag/2009/03/23/scientologygefahr-f%C3%BCr-jeden" TargetMode="External"/><Relationship Id="rId17" Type="http://schemas.openxmlformats.org/officeDocument/2006/relationships/hyperlink" Target="https://www.google.de/search?ei=UoxSWrDEENDIsAecloXgAQ&amp;q=sekte+definition&amp;oq=sekte+definition&amp;gs_l=psy-ab.3..35i39k1j0i203k1l3j0i22i30k1l6.210460.214482.0.215116.17.17.0.0.0.0.145.1728.5j11.17.0....0...1c.1.64.psy-ab..0.17.1849.6..0j0i67k1j0i10k1.127.eOmR2iHMC0c" TargetMode="External"/><Relationship Id="rId2" Type="http://schemas.openxmlformats.org/officeDocument/2006/relationships/hyperlink" Target="https://www.grin.com/document/102808" TargetMode="External"/><Relationship Id="rId16" Type="http://schemas.openxmlformats.org/officeDocument/2006/relationships/hyperlink" Target="https://www.bz-berlin.de/artikel-archiv/so-griff-scientology-nach-unserer-famili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freiescientologen.de/10kritiken.htm" TargetMode="External"/><Relationship Id="rId11" Type="http://schemas.openxmlformats.org/officeDocument/2006/relationships/hyperlink" Target="http://www.ilsehruby.at/WasistAuditing.html" TargetMode="External"/><Relationship Id="rId5" Type="http://schemas.openxmlformats.org/officeDocument/2006/relationships/hyperlink" Target="https://scientology-blogger.com/2013/07/26/warum-ist-scientology-umstritten-10-kritikpunkte-an-scientology-analysiert/" TargetMode="External"/><Relationship Id="rId15" Type="http://schemas.openxmlformats.org/officeDocument/2006/relationships/hyperlink" Target="https://www.youtube.com/watch?v=UDbG36A5CUo" TargetMode="External"/><Relationship Id="rId10" Type="http://schemas.openxmlformats.org/officeDocument/2006/relationships/hyperlink" Target="https://www.youtube.com/watch?v=0DdN0vXYJi8" TargetMode="External"/><Relationship Id="rId19" Type="http://schemas.openxmlformats.org/officeDocument/2006/relationships/hyperlink" Target="https://www.google.de/search?q=-+https://www.grin.com/document/102808&amp;ie=&amp;oe" TargetMode="External"/><Relationship Id="rId4" Type="http://schemas.openxmlformats.org/officeDocument/2006/relationships/hyperlink" Target="http://www.diedalailamas.ch/buddhismus-vs-hinduismus.php" TargetMode="External"/><Relationship Id="rId9" Type="http://schemas.openxmlformats.org/officeDocument/2006/relationships/hyperlink" Target="https://www.youtube.com/watch?v=Pix1WPl1MTM" TargetMode="External"/><Relationship Id="rId14" Type="http://schemas.openxmlformats.org/officeDocument/2006/relationships/hyperlink" Target="https://www.youtube.com/watch?v=YcW_yLlXc_w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628268" y="-790596"/>
            <a:ext cx="8876307" cy="2652103"/>
          </a:xfrm>
        </p:spPr>
        <p:txBody>
          <a:bodyPr>
            <a:normAutofit/>
          </a:bodyPr>
          <a:lstStyle/>
          <a:p>
            <a:r>
              <a:rPr lang="de-DE" sz="9000" b="1" u="sng" dirty="0">
                <a:solidFill>
                  <a:schemeClr val="bg1"/>
                </a:solidFill>
              </a:rPr>
              <a:t>Scientology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953582" y="1749040"/>
            <a:ext cx="6065520" cy="1655762"/>
          </a:xfrm>
        </p:spPr>
        <p:txBody>
          <a:bodyPr>
            <a:normAutofit/>
          </a:bodyPr>
          <a:lstStyle/>
          <a:p>
            <a:r>
              <a:rPr lang="de-DE" sz="3600" i="1" dirty="0">
                <a:solidFill>
                  <a:schemeClr val="bg1"/>
                </a:solidFill>
              </a:rPr>
              <a:t>von: Johanna El-Ghussein und Veronika Wolf</a:t>
            </a:r>
          </a:p>
        </p:txBody>
      </p:sp>
    </p:spTree>
    <p:extLst>
      <p:ext uri="{BB962C8B-B14F-4D97-AF65-F5344CB8AC3E}">
        <p14:creationId xmlns:p14="http://schemas.microsoft.com/office/powerpoint/2010/main" val="37997945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u="sng" dirty="0"/>
              <a:t>Wie wird man ein besserer Mensch </a:t>
            </a:r>
            <a:r>
              <a:rPr lang="de-DE" b="1" u="sng" dirty="0" smtClean="0"/>
              <a:t>(aus Sicht von Scientology)?</a:t>
            </a:r>
            <a:endParaRPr lang="de-DE" b="1" u="sng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  <a:p>
            <a:r>
              <a:rPr lang="de-DE" dirty="0" smtClean="0"/>
              <a:t>Den „</a:t>
            </a:r>
            <a:r>
              <a:rPr lang="de-DE" dirty="0" err="1" smtClean="0"/>
              <a:t>reactive</a:t>
            </a:r>
            <a:r>
              <a:rPr lang="de-DE" dirty="0" smtClean="0"/>
              <a:t> </a:t>
            </a:r>
            <a:r>
              <a:rPr lang="de-DE" dirty="0" err="1" smtClean="0"/>
              <a:t>mind</a:t>
            </a:r>
            <a:r>
              <a:rPr lang="de-DE" dirty="0" smtClean="0"/>
              <a:t>“ </a:t>
            </a:r>
            <a:r>
              <a:rPr lang="de-DE" dirty="0"/>
              <a:t>reinigen</a:t>
            </a:r>
          </a:p>
          <a:p>
            <a:pPr marL="0" indent="0">
              <a:buNone/>
            </a:pPr>
            <a:endParaRPr lang="de-DE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de-DE" dirty="0" err="1">
                <a:sym typeface="Wingdings" panose="05000000000000000000" pitchFamily="2" charset="2"/>
              </a:rPr>
              <a:t>Auditings</a:t>
            </a:r>
            <a:r>
              <a:rPr lang="de-DE" dirty="0">
                <a:sym typeface="Wingdings" panose="05000000000000000000" pitchFamily="2" charset="2"/>
              </a:rPr>
              <a:t>, andere Verfahren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583152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u="sng" dirty="0"/>
              <a:t>Praxis von Scientology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de-DE" sz="3000" dirty="0">
                <a:sym typeface="Wingdings" panose="05000000000000000000" pitchFamily="2" charset="2"/>
              </a:rPr>
              <a:t> Reaktiver </a:t>
            </a:r>
            <a:r>
              <a:rPr lang="de-DE" sz="3000" dirty="0" smtClean="0">
                <a:sym typeface="Wingdings" panose="05000000000000000000" pitchFamily="2" charset="2"/>
              </a:rPr>
              <a:t>Verstand:	    	 </a:t>
            </a:r>
            <a:r>
              <a:rPr lang="de-DE" sz="3000" i="1" dirty="0" smtClean="0">
                <a:sym typeface="Wingdings" panose="05000000000000000000" pitchFamily="2" charset="2"/>
              </a:rPr>
              <a:t>„</a:t>
            </a:r>
            <a:r>
              <a:rPr lang="de-DE" sz="3000" i="1" dirty="0">
                <a:sym typeface="Wingdings" panose="05000000000000000000" pitchFamily="2" charset="2"/>
              </a:rPr>
              <a:t>Engramme“ </a:t>
            </a:r>
            <a:r>
              <a:rPr lang="de-DE" sz="3000" dirty="0">
                <a:sym typeface="Wingdings" panose="05000000000000000000" pitchFamily="2" charset="2"/>
              </a:rPr>
              <a:t>= schmerzliche</a:t>
            </a:r>
            <a:r>
              <a:rPr lang="de-DE" sz="3000" dirty="0" smtClean="0">
                <a:sym typeface="Wingdings" panose="05000000000000000000" pitchFamily="2" charset="2"/>
              </a:rPr>
              <a:t>/ negative </a:t>
            </a:r>
            <a:r>
              <a:rPr lang="de-DE" sz="3000" dirty="0">
                <a:sym typeface="Wingdings" panose="05000000000000000000" pitchFamily="2" charset="2"/>
              </a:rPr>
              <a:t>						                    </a:t>
            </a:r>
            <a:r>
              <a:rPr lang="de-DE" sz="3000" dirty="0" smtClean="0">
                <a:sym typeface="Wingdings" panose="05000000000000000000" pitchFamily="2" charset="2"/>
              </a:rPr>
              <a:t>Wahrnehmungen, Datenbank</a:t>
            </a:r>
            <a:endParaRPr lang="de-DE" sz="30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de-DE" sz="3000" dirty="0">
                <a:sym typeface="Wingdings" panose="05000000000000000000" pitchFamily="2" charset="2"/>
              </a:rPr>
              <a:t> Analytischer </a:t>
            </a:r>
            <a:r>
              <a:rPr lang="de-DE" sz="3000" dirty="0" smtClean="0">
                <a:sym typeface="Wingdings" panose="05000000000000000000" pitchFamily="2" charset="2"/>
              </a:rPr>
              <a:t>Verstand:		braucht </a:t>
            </a:r>
            <a:r>
              <a:rPr lang="de-DE" sz="3000" dirty="0">
                <a:sym typeface="Wingdings" panose="05000000000000000000" pitchFamily="2" charset="2"/>
              </a:rPr>
              <a:t>der Mensch </a:t>
            </a:r>
            <a:r>
              <a:rPr lang="de-DE" sz="3000" dirty="0" smtClean="0">
                <a:sym typeface="Wingdings" panose="05000000000000000000" pitchFamily="2" charset="2"/>
              </a:rPr>
              <a:t>um „störungsfrei“ 						leben zu können</a:t>
            </a:r>
            <a:endParaRPr lang="de-DE" sz="30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de-DE" sz="3500" u="sng" dirty="0"/>
          </a:p>
          <a:p>
            <a:pPr marL="0" indent="0">
              <a:buNone/>
            </a:pPr>
            <a:r>
              <a:rPr lang="de-DE" sz="3500" u="sng" dirty="0"/>
              <a:t>Clearing</a:t>
            </a:r>
            <a:r>
              <a:rPr lang="de-DE" sz="3000" dirty="0"/>
              <a:t> </a:t>
            </a:r>
          </a:p>
          <a:p>
            <a:pPr marL="0" indent="0">
              <a:buNone/>
            </a:pPr>
            <a:r>
              <a:rPr lang="de-DE" sz="3000" dirty="0">
                <a:sym typeface="Wingdings" panose="05000000000000000000" pitchFamily="2" charset="2"/>
              </a:rPr>
              <a:t> </a:t>
            </a:r>
            <a:r>
              <a:rPr lang="de-DE" sz="3300" dirty="0"/>
              <a:t>Auditing</a:t>
            </a:r>
            <a:r>
              <a:rPr lang="de-DE" sz="3500" dirty="0"/>
              <a:t>: 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de-DE" sz="3000" dirty="0" smtClean="0"/>
              <a:t>„</a:t>
            </a:r>
            <a:r>
              <a:rPr lang="de-DE" sz="3000" dirty="0"/>
              <a:t>Engramme“ eliminieren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de-DE" sz="3000" dirty="0" smtClean="0"/>
              <a:t>Verhör </a:t>
            </a:r>
            <a:r>
              <a:rPr lang="de-DE" sz="3000" dirty="0"/>
              <a:t>und Beichte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de-DE" sz="3000" dirty="0" smtClean="0"/>
              <a:t>E-Meter </a:t>
            </a:r>
            <a:r>
              <a:rPr lang="de-DE" sz="3000" dirty="0"/>
              <a:t>= Technisches Hilfsmittel</a:t>
            </a:r>
          </a:p>
          <a:p>
            <a:pPr marL="0" indent="0">
              <a:buNone/>
            </a:pPr>
            <a:r>
              <a:rPr lang="de-DE" sz="3000" dirty="0"/>
              <a:t>                           </a:t>
            </a:r>
          </a:p>
          <a:p>
            <a:pPr marL="0" indent="0">
              <a:buNone/>
            </a:pPr>
            <a:endParaRPr lang="de-DE" dirty="0"/>
          </a:p>
          <a:p>
            <a:pPr>
              <a:buFontTx/>
              <a:buChar char="-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017177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-149907"/>
            <a:ext cx="10515600" cy="1325563"/>
          </a:xfrm>
        </p:spPr>
        <p:txBody>
          <a:bodyPr/>
          <a:lstStyle/>
          <a:p>
            <a:r>
              <a:rPr lang="de-DE" dirty="0"/>
              <a:t>                                </a:t>
            </a:r>
            <a:r>
              <a:rPr lang="de-DE" b="1" u="sng" dirty="0"/>
              <a:t>E-Meter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874" y="854111"/>
            <a:ext cx="9791025" cy="588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8823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56278450-9CD9-4236-9594-131A03655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3" name="Auditing Beispiel">
            <a:hlinkClick r:id="" action="ppaction://media"/>
            <a:extLst>
              <a:ext uri="{FF2B5EF4-FFF2-40B4-BE49-F238E27FC236}">
                <a16:creationId xmlns:a16="http://schemas.microsoft.com/office/drawing/2014/main" xmlns="" id="{BF09A558-37F9-44B9-BDFB-E2D2C6F554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84440" y="755780"/>
            <a:ext cx="7423120" cy="5567340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2555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9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u="sng" dirty="0"/>
              <a:t>Vorwürfe </a:t>
            </a:r>
            <a:r>
              <a:rPr lang="de-DE" b="1" u="sng" dirty="0" smtClean="0"/>
              <a:t>gegen </a:t>
            </a:r>
            <a:r>
              <a:rPr lang="de-DE" b="1" u="sng" dirty="0"/>
              <a:t>Scientology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3200" dirty="0"/>
              <a:t> Verletzung der Menschenrechte (Gehirnwäsche)</a:t>
            </a:r>
          </a:p>
          <a:p>
            <a:endParaRPr lang="de-DE" dirty="0"/>
          </a:p>
          <a:p>
            <a:r>
              <a:rPr lang="de-DE" dirty="0"/>
              <a:t> </a:t>
            </a:r>
            <a:r>
              <a:rPr lang="de-DE" dirty="0" smtClean="0"/>
              <a:t>Menschen werden in ihren Freiheiten eingeschränkt</a:t>
            </a:r>
            <a:endParaRPr lang="de-DE" dirty="0"/>
          </a:p>
          <a:p>
            <a:pPr marL="0" indent="0">
              <a:buNone/>
            </a:pPr>
            <a:r>
              <a:rPr lang="de-DE" dirty="0"/>
              <a:t>    </a:t>
            </a:r>
            <a:r>
              <a:rPr lang="de-DE" dirty="0">
                <a:sym typeface="Wingdings" panose="05000000000000000000" pitchFamily="2" charset="2"/>
              </a:rPr>
              <a:t> nie </a:t>
            </a:r>
            <a:r>
              <a:rPr lang="de-DE" dirty="0" smtClean="0">
                <a:sym typeface="Wingdings" panose="05000000000000000000" pitchFamily="2" charset="2"/>
              </a:rPr>
              <a:t>eindeutig </a:t>
            </a:r>
            <a:r>
              <a:rPr lang="de-DE" dirty="0">
                <a:sym typeface="Wingdings" panose="05000000000000000000" pitchFamily="2" charset="2"/>
              </a:rPr>
              <a:t>bewiesen </a:t>
            </a:r>
          </a:p>
          <a:p>
            <a:pPr marL="0" indent="0">
              <a:buNone/>
            </a:pPr>
            <a:r>
              <a:rPr lang="de-DE" dirty="0">
                <a:sym typeface="Wingdings" panose="05000000000000000000" pitchFamily="2" charset="2"/>
              </a:rPr>
              <a:t>   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854467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u="sng" dirty="0"/>
              <a:t>Scientology ausgeliefert sein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keine Möglichkeit auszusteigen</a:t>
            </a:r>
          </a:p>
          <a:p>
            <a:pPr marL="0" indent="0">
              <a:buNone/>
            </a:pPr>
            <a:r>
              <a:rPr lang="de-DE" dirty="0"/>
              <a:t>      </a:t>
            </a:r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de-DE" dirty="0" smtClean="0">
                <a:sym typeface="Wingdings" panose="05000000000000000000" pitchFamily="2" charset="2"/>
              </a:rPr>
              <a:t>psychische Abhängigkeit</a:t>
            </a:r>
            <a:endParaRPr lang="de-DE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de-DE" dirty="0">
                <a:sym typeface="Wingdings" panose="05000000000000000000" pitchFamily="2" charset="2"/>
              </a:rPr>
              <a:t>       kein Kontakt zur Familie</a:t>
            </a:r>
          </a:p>
          <a:p>
            <a:pPr marL="0" indent="0">
              <a:buNone/>
            </a:pPr>
            <a:r>
              <a:rPr lang="de-DE" dirty="0">
                <a:sym typeface="Wingdings" panose="05000000000000000000" pitchFamily="2" charset="2"/>
              </a:rPr>
              <a:t>       „</a:t>
            </a:r>
            <a:r>
              <a:rPr lang="de-DE" dirty="0" err="1">
                <a:sym typeface="Wingdings" panose="05000000000000000000" pitchFamily="2" charset="2"/>
              </a:rPr>
              <a:t>Hubbardsche</a:t>
            </a:r>
            <a:r>
              <a:rPr lang="de-DE" dirty="0">
                <a:sym typeface="Wingdings" panose="05000000000000000000" pitchFamily="2" charset="2"/>
              </a:rPr>
              <a:t> Rückholmaschinerie“</a:t>
            </a:r>
          </a:p>
          <a:p>
            <a:endParaRPr lang="de-DE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de-DE" dirty="0">
                <a:sym typeface="Wingdings" panose="05000000000000000000" pitchFamily="2" charset="2"/>
              </a:rPr>
              <a:t>     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152022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000" b="1" u="sng" dirty="0"/>
              <a:t>Finanzielle Abhängigkeit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476833"/>
            <a:ext cx="10515600" cy="4351338"/>
          </a:xfrm>
        </p:spPr>
        <p:txBody>
          <a:bodyPr>
            <a:normAutofit/>
          </a:bodyPr>
          <a:lstStyle/>
          <a:p>
            <a:r>
              <a:rPr lang="de-DE" dirty="0"/>
              <a:t> Einnahmen </a:t>
            </a:r>
            <a:r>
              <a:rPr lang="de-DE" dirty="0" smtClean="0"/>
              <a:t>der Organisation von </a:t>
            </a:r>
            <a:r>
              <a:rPr lang="de-DE" dirty="0"/>
              <a:t>Anhängern </a:t>
            </a:r>
            <a:r>
              <a:rPr lang="de-DE" dirty="0" smtClean="0"/>
              <a:t>(aus </a:t>
            </a:r>
            <a:r>
              <a:rPr lang="de-DE" dirty="0" err="1" smtClean="0"/>
              <a:t>Auditings</a:t>
            </a:r>
            <a:r>
              <a:rPr lang="de-DE" dirty="0"/>
              <a:t>, etc.)</a:t>
            </a:r>
          </a:p>
          <a:p>
            <a:r>
              <a:rPr lang="de-DE" dirty="0"/>
              <a:t> </a:t>
            </a:r>
            <a:r>
              <a:rPr lang="de-DE" dirty="0" smtClean="0"/>
              <a:t>Anhänger haben oft hohe </a:t>
            </a:r>
            <a:r>
              <a:rPr lang="de-DE" dirty="0"/>
              <a:t>Schulden</a:t>
            </a:r>
          </a:p>
          <a:p>
            <a:pPr marL="0" indent="0">
              <a:buNone/>
            </a:pPr>
            <a:r>
              <a:rPr lang="de-DE" dirty="0"/>
              <a:t>    </a:t>
            </a:r>
            <a:r>
              <a:rPr lang="de-DE" dirty="0" smtClean="0">
                <a:sym typeface="Wingdings" panose="05000000000000000000" pitchFamily="2" charset="2"/>
              </a:rPr>
              <a:t> Geldbedarf  Verdienst durch Anwerbung </a:t>
            </a:r>
            <a:r>
              <a:rPr lang="de-DE" dirty="0">
                <a:sym typeface="Wingdings" panose="05000000000000000000" pitchFamily="2" charset="2"/>
              </a:rPr>
              <a:t>neuer Mitglieder</a:t>
            </a:r>
          </a:p>
          <a:p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smtClean="0">
                <a:sym typeface="Wingdings" panose="05000000000000000000" pitchFamily="2" charset="2"/>
              </a:rPr>
              <a:t>Anhänger verdient so 30-50 </a:t>
            </a:r>
            <a:r>
              <a:rPr lang="de-DE" dirty="0">
                <a:sym typeface="Wingdings" panose="05000000000000000000" pitchFamily="2" charset="2"/>
              </a:rPr>
              <a:t>€ pro Woche</a:t>
            </a:r>
          </a:p>
          <a:p>
            <a:pPr marL="0" indent="0">
              <a:buNone/>
            </a:pPr>
            <a:r>
              <a:rPr lang="de-DE" dirty="0">
                <a:sym typeface="Wingdings" panose="05000000000000000000" pitchFamily="2" charset="2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0166327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3067D205-ED18-4737-A9EC-9184A8ED6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2375"/>
            <a:ext cx="10515600" cy="1325563"/>
          </a:xfrm>
        </p:spPr>
        <p:txBody>
          <a:bodyPr/>
          <a:lstStyle/>
          <a:p>
            <a:r>
              <a:rPr lang="de-DE" sz="4000" b="1" u="sng" dirty="0"/>
              <a:t>Nur Kontakte zu Sektenmitgliedern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58898C5B-E8A2-4C95-8984-B759400266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alle Energie für Organisation</a:t>
            </a:r>
          </a:p>
          <a:p>
            <a:r>
              <a:rPr lang="de-DE" dirty="0"/>
              <a:t>kein Kontakt zu Nicht-Scientologen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272074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u="sng" dirty="0"/>
              <a:t>Fazit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2410088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4400" dirty="0"/>
              <a:t>Unserer Meinung nach stimmen das Menschenbild und die Praxis von Scientology nicht miteinander </a:t>
            </a:r>
            <a:r>
              <a:rPr lang="de-DE" sz="4400" dirty="0" smtClean="0"/>
              <a:t>überein: Scientology </a:t>
            </a:r>
            <a:r>
              <a:rPr lang="de-DE" sz="4400" dirty="0" smtClean="0"/>
              <a:t>verspricht, </a:t>
            </a:r>
            <a:r>
              <a:rPr lang="de-DE" sz="4400" dirty="0" smtClean="0"/>
              <a:t>die Menschen zu befreien, nimmt ihnen aber in der Praxis ihre Freiheit.</a:t>
            </a:r>
            <a:endParaRPr lang="de-DE" sz="4400" dirty="0"/>
          </a:p>
        </p:txBody>
      </p:sp>
    </p:spTree>
    <p:extLst>
      <p:ext uri="{BB962C8B-B14F-4D97-AF65-F5344CB8AC3E}">
        <p14:creationId xmlns:p14="http://schemas.microsoft.com/office/powerpoint/2010/main" val="40018973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-69881"/>
            <a:ext cx="10515600" cy="1325563"/>
          </a:xfrm>
        </p:spPr>
        <p:txBody>
          <a:bodyPr>
            <a:normAutofit/>
          </a:bodyPr>
          <a:lstStyle/>
          <a:p>
            <a:r>
              <a:rPr lang="de-DE" sz="4000" b="1" u="sng" dirty="0"/>
              <a:t>Internetquellen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984945"/>
            <a:ext cx="12378179" cy="5367027"/>
          </a:xfrm>
        </p:spPr>
        <p:txBody>
          <a:bodyPr>
            <a:normAutofit fontScale="25000" lnSpcReduction="2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de-DE" sz="4400" dirty="0"/>
              <a:t> </a:t>
            </a:r>
            <a:r>
              <a:rPr lang="de-DE" sz="4400" u="sng" dirty="0">
                <a:hlinkClick r:id="rId2"/>
              </a:rPr>
              <a:t>https://www.grin.com/document/102808</a:t>
            </a:r>
            <a:r>
              <a:rPr lang="de-DE" sz="4400" dirty="0"/>
              <a:t> (letzter Abruf 07.01.2018)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de-DE" sz="4400" u="sng" dirty="0">
                <a:hlinkClick r:id="rId3"/>
              </a:rPr>
              <a:t>http://www.lengerke.de/bdh/mensch.html</a:t>
            </a:r>
            <a:r>
              <a:rPr lang="de-DE" sz="4400" dirty="0"/>
              <a:t> (letzter Abruf 07.01.2018)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de-DE" sz="4400" u="sng" dirty="0">
                <a:hlinkClick r:id="rId4"/>
              </a:rPr>
              <a:t>http://www.diedalailamas.ch/buddhismus-vs-hinduismus.php</a:t>
            </a:r>
            <a:r>
              <a:rPr lang="de-DE" sz="4400" dirty="0"/>
              <a:t> (letzter Abruf 07.01.2018)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de-DE" sz="4400" u="sng" dirty="0">
                <a:hlinkClick r:id="rId5"/>
              </a:rPr>
              <a:t>https://scientology-blogger.com/2013/07/26/warum-ist-scientology-umstritten-10-kritikpunkte-an-scientology-analysiert/</a:t>
            </a:r>
            <a:r>
              <a:rPr lang="de-DE" sz="4400" dirty="0"/>
              <a:t>  (letzter Abruf 07.01.2018)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de-DE" sz="4400" u="sng" dirty="0">
                <a:hlinkClick r:id="rId6"/>
              </a:rPr>
              <a:t>http://www.freiescientologen.de/10kritiken.htm</a:t>
            </a:r>
            <a:r>
              <a:rPr lang="de-DE" sz="4400" dirty="0"/>
              <a:t> (letzter Abruf 07.01.2018)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de-DE" sz="4400" u="sng" dirty="0">
                <a:hlinkClick r:id="rId7"/>
              </a:rPr>
              <a:t>https://www.youtube.com/watch?v=u9Meh15hHUc</a:t>
            </a:r>
            <a:r>
              <a:rPr lang="de-DE" sz="4400" dirty="0"/>
              <a:t> (letzter Abruf 07.01.2018)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de-DE" sz="4400" u="sng" dirty="0">
                <a:hlinkClick r:id="rId8"/>
              </a:rPr>
              <a:t>https://www.youtube.com/watch?v=CQTeatCrIj0</a:t>
            </a:r>
            <a:r>
              <a:rPr lang="de-DE" sz="4400" dirty="0"/>
              <a:t> (letzter Abruf 07.01.2018)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de-DE" sz="4400" u="sng" dirty="0">
                <a:hlinkClick r:id="rId9"/>
              </a:rPr>
              <a:t>https://www.youtube.com/watch?v=Pix1WPl1MTM</a:t>
            </a:r>
            <a:r>
              <a:rPr lang="de-DE" sz="4400" dirty="0"/>
              <a:t> (letzter Abruf 07.01.2018)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de-DE" sz="4400" u="sng" dirty="0">
                <a:hlinkClick r:id="rId10"/>
              </a:rPr>
              <a:t>https://www.youtube.com/watch?v=0DdN0vXYJi8</a:t>
            </a:r>
            <a:r>
              <a:rPr lang="de-DE" sz="4400" dirty="0"/>
              <a:t> (letzter Abruf 07.01.2018)</a:t>
            </a:r>
          </a:p>
          <a:p>
            <a:pPr marL="0" lv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de-DE" sz="4400" dirty="0">
                <a:hlinkClick r:id="rId11"/>
              </a:rPr>
              <a:t>http://www.ilsehruby.at/WasistAuditing.html</a:t>
            </a:r>
            <a:endParaRPr lang="de-DE" sz="4400" dirty="0"/>
          </a:p>
          <a:p>
            <a:pPr marL="0" lv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de-DE" sz="4400" dirty="0">
                <a:hlinkClick r:id="rId12"/>
              </a:rPr>
              <a:t>http://community.zeit.de/user/biggi309/beitrag/2009/03/23/scientologygefahr-f%C3%BCr-jeden</a:t>
            </a:r>
            <a:endParaRPr lang="de-DE" sz="4400" dirty="0"/>
          </a:p>
          <a:p>
            <a:pPr marL="0" lv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de-DE" sz="4400" dirty="0">
                <a:hlinkClick r:id="rId13"/>
              </a:rPr>
              <a:t>http://www.freedommag.org/issue/201508-war-on-drugs/l-ron-hubbard/tangled-terms.html</a:t>
            </a:r>
            <a:endParaRPr lang="de-DE" sz="4400" dirty="0"/>
          </a:p>
          <a:p>
            <a:pPr marL="0" lv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de-DE" sz="4400" dirty="0">
                <a:hlinkClick r:id="rId11"/>
              </a:rPr>
              <a:t>http://www.ilsehruby.at/WasistAuditing.html</a:t>
            </a:r>
            <a:endParaRPr lang="de-DE" sz="4400" dirty="0"/>
          </a:p>
          <a:p>
            <a:pPr marL="0" lv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de-DE" sz="4400" dirty="0">
                <a:hlinkClick r:id="rId12"/>
              </a:rPr>
              <a:t>http://community.zeit.de/user/biggi309/beitrag/2009/03/23/scientologygefahr-f%C3%BCr-jeden</a:t>
            </a:r>
            <a:endParaRPr lang="de-DE" sz="4400" dirty="0"/>
          </a:p>
          <a:p>
            <a:pPr marL="0" lv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de-DE" sz="4400" dirty="0">
                <a:hlinkClick r:id="rId14"/>
              </a:rPr>
              <a:t>https://www.youtube.com/watch?v=YcW_yLlXc_w</a:t>
            </a:r>
            <a:r>
              <a:rPr lang="de-DE" sz="4400" dirty="0"/>
              <a:t> (YouTube Video) (letzter Abruf 05.01.2018)</a:t>
            </a:r>
          </a:p>
          <a:p>
            <a:pPr marL="0" lv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de-DE" sz="4400" dirty="0">
                <a:hlinkClick r:id="rId15"/>
              </a:rPr>
              <a:t>https://www.youtube.com/watch?v=UDbG36A5CUo</a:t>
            </a:r>
            <a:r>
              <a:rPr lang="de-DE" sz="4400" dirty="0"/>
              <a:t> (letzter Abruf 05.01.2018)</a:t>
            </a:r>
          </a:p>
          <a:p>
            <a:pPr marL="0" lv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de-DE" sz="4400" dirty="0">
                <a:hlinkClick r:id="rId16"/>
              </a:rPr>
              <a:t>https://www.bz-berlin.de/artikel-archiv/so-griff-scientology-nach-unserer-familie</a:t>
            </a:r>
            <a:endParaRPr lang="de-DE" sz="4400" dirty="0"/>
          </a:p>
          <a:p>
            <a:pPr marL="0" lv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de-DE" sz="4400" dirty="0">
                <a:hlinkClick r:id="rId17"/>
              </a:rPr>
              <a:t>https://www.google.de/</a:t>
            </a:r>
            <a:r>
              <a:rPr lang="de-DE" sz="4400" dirty="0" err="1">
                <a:hlinkClick r:id="rId17"/>
              </a:rPr>
              <a:t>search?ei</a:t>
            </a:r>
            <a:r>
              <a:rPr lang="de-DE" sz="4400" dirty="0">
                <a:hlinkClick r:id="rId17"/>
              </a:rPr>
              <a:t>=</a:t>
            </a:r>
            <a:r>
              <a:rPr lang="de-DE" sz="4400" dirty="0" err="1">
                <a:hlinkClick r:id="rId17"/>
              </a:rPr>
              <a:t>UoxSWrDEENDIsAecloXgAQ&amp;q</a:t>
            </a:r>
            <a:r>
              <a:rPr lang="de-DE" sz="4400" dirty="0">
                <a:hlinkClick r:id="rId17"/>
              </a:rPr>
              <a:t>=</a:t>
            </a:r>
            <a:r>
              <a:rPr lang="de-DE" sz="4400" dirty="0" err="1">
                <a:hlinkClick r:id="rId17"/>
              </a:rPr>
              <a:t>sekte+definition&amp;oq</a:t>
            </a:r>
            <a:r>
              <a:rPr lang="de-DE" sz="4400" dirty="0">
                <a:hlinkClick r:id="rId17"/>
              </a:rPr>
              <a:t>=</a:t>
            </a:r>
            <a:r>
              <a:rPr lang="de-DE" sz="4400" dirty="0" err="1">
                <a:hlinkClick r:id="rId17"/>
              </a:rPr>
              <a:t>sekte+definition&amp;gs_l</a:t>
            </a:r>
            <a:r>
              <a:rPr lang="de-DE" sz="4400" dirty="0">
                <a:hlinkClick r:id="rId17"/>
              </a:rPr>
              <a:t>=psy-ab.3..35i39k1j0i203k1l3j0i22i30k1l6.210460.214482.0.215116.17.17.0.0.0.0.145.1728.5j11.17.0....0...1c.1.64.psy-ab..0.17.1849.6..0j0i67k1j0i10k1.127.eOmR2iHMC0c</a:t>
            </a:r>
            <a:endParaRPr lang="de-DE" sz="4400" dirty="0"/>
          </a:p>
          <a:p>
            <a:pPr marL="0" lv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de-DE" sz="4400" dirty="0">
                <a:hlinkClick r:id="rId17"/>
              </a:rPr>
              <a:t>https://www.google.de/</a:t>
            </a:r>
            <a:r>
              <a:rPr lang="de-DE" sz="4400" dirty="0" err="1">
                <a:hlinkClick r:id="rId17"/>
              </a:rPr>
              <a:t>search?ei</a:t>
            </a:r>
            <a:r>
              <a:rPr lang="de-DE" sz="4400" dirty="0">
                <a:hlinkClick r:id="rId17"/>
              </a:rPr>
              <a:t>=</a:t>
            </a:r>
            <a:r>
              <a:rPr lang="de-DE" sz="4400" dirty="0" err="1">
                <a:hlinkClick r:id="rId17"/>
              </a:rPr>
              <a:t>UoxSWrDEENDIsAecloXgAQ&amp;q</a:t>
            </a:r>
            <a:r>
              <a:rPr lang="de-DE" sz="4400" dirty="0">
                <a:hlinkClick r:id="rId17"/>
              </a:rPr>
              <a:t>=</a:t>
            </a:r>
            <a:r>
              <a:rPr lang="de-DE" sz="4400" dirty="0" err="1">
                <a:hlinkClick r:id="rId17"/>
              </a:rPr>
              <a:t>sekte+definition&amp;oq</a:t>
            </a:r>
            <a:r>
              <a:rPr lang="de-DE" sz="4400" dirty="0">
                <a:hlinkClick r:id="rId17"/>
              </a:rPr>
              <a:t>=</a:t>
            </a:r>
            <a:r>
              <a:rPr lang="de-DE" sz="4400" dirty="0" err="1">
                <a:hlinkClick r:id="rId17"/>
              </a:rPr>
              <a:t>sekte+definition&amp;gs_l</a:t>
            </a:r>
            <a:r>
              <a:rPr lang="de-DE" sz="4400" dirty="0">
                <a:hlinkClick r:id="rId17"/>
              </a:rPr>
              <a:t>=psy-ab.3..35i39k1j0i203k1l3j0i22i30k1l6.210460.214482.0.215116.17.17.0.0.0.0.145.1728.5j11.17.0....0...1c.1.64.psy-ab..0.17.1849.6..0j0i67k1j0i10k1.127.eOmR2iHMC0c</a:t>
            </a:r>
            <a:endParaRPr lang="de-DE" sz="4400" dirty="0"/>
          </a:p>
          <a:p>
            <a:pPr marL="0" lv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de-DE" sz="4400" dirty="0">
                <a:hlinkClick r:id="rId18"/>
              </a:rPr>
              <a:t>https://en.m.wikipedia.org/wiki/Church_of_Scientology</a:t>
            </a:r>
            <a:endParaRPr lang="de-DE" sz="4400" dirty="0"/>
          </a:p>
          <a:p>
            <a:pPr marL="0" lv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de-DE" sz="4400" dirty="0">
                <a:hlinkClick r:id="rId19"/>
              </a:rPr>
              <a:t>https://www.google.de/search?q=-+https%3A%2F%2Fwww.grin.com%2Fdocument%2F102808&amp;ie=&amp;oe</a:t>
            </a:r>
            <a:r>
              <a:rPr lang="de-DE" sz="4400" dirty="0"/>
              <a:t>=  </a:t>
            </a:r>
          </a:p>
          <a:p>
            <a:pPr marL="0" lv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de-DE" sz="4400" dirty="0">
                <a:hlinkClick r:id="rId3"/>
              </a:rPr>
              <a:t>http://www.lengerke.de/bdh/mensch.html</a:t>
            </a:r>
            <a:endParaRPr lang="de-DE" sz="4400" dirty="0"/>
          </a:p>
          <a:p>
            <a:pPr marL="0" lv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de-DE" sz="4400" dirty="0">
                <a:hlinkClick r:id="rId4"/>
              </a:rPr>
              <a:t>http://www.diedalailamas.ch/buddhismus-vs-hinduismus.php</a:t>
            </a:r>
            <a:endParaRPr lang="de-DE" sz="4400" dirty="0"/>
          </a:p>
          <a:p>
            <a:pPr marL="0" lv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de-DE" sz="4400" dirty="0">
                <a:hlinkClick r:id="rId5"/>
              </a:rPr>
              <a:t>https://scientology-blogger.com/2013/07/26/warum-ist-scientology-umstritten-10-kritikpunkte-an-scientology-analysiert/</a:t>
            </a:r>
            <a:endParaRPr lang="de-DE" sz="4400" dirty="0"/>
          </a:p>
          <a:p>
            <a:pPr marL="0" lv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de-DE" sz="4400" dirty="0">
                <a:hlinkClick r:id="rId6"/>
              </a:rPr>
              <a:t>http://www.freiescientologen.de/10kritiken.htm</a:t>
            </a:r>
            <a:endParaRPr lang="de-DE" sz="4400" dirty="0"/>
          </a:p>
          <a:p>
            <a:pPr marL="0" lv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de-DE" sz="4400" dirty="0">
                <a:hlinkClick r:id="rId7"/>
              </a:rPr>
              <a:t>https://www.youtube.com/watch?v=u9Meh15hHUc</a:t>
            </a:r>
            <a:r>
              <a:rPr lang="de-DE" sz="4400" dirty="0"/>
              <a:t> (YouTube Video) Stand: 06.01.2018</a:t>
            </a:r>
          </a:p>
          <a:p>
            <a:pPr marL="0" lvl="0" indent="0">
              <a:spcBef>
                <a:spcPts val="0"/>
              </a:spcBef>
              <a:buNone/>
            </a:pPr>
            <a:endParaRPr lang="de-DE" sz="5600" dirty="0"/>
          </a:p>
          <a:p>
            <a:pPr marL="0" lvl="0" indent="0">
              <a:spcBef>
                <a:spcPts val="0"/>
              </a:spcBef>
              <a:buNone/>
            </a:pPr>
            <a:r>
              <a:rPr lang="en-US" sz="5600" dirty="0"/>
              <a:t>Going clear : Scientology and the prison of belief (Film) (</a:t>
            </a:r>
            <a:r>
              <a:rPr lang="en-US" sz="5600" dirty="0" err="1"/>
              <a:t>letzter</a:t>
            </a:r>
            <a:r>
              <a:rPr lang="en-US" sz="5600" dirty="0"/>
              <a:t> </a:t>
            </a:r>
            <a:r>
              <a:rPr lang="en-US" sz="5600" dirty="0" err="1"/>
              <a:t>Abruf</a:t>
            </a:r>
            <a:r>
              <a:rPr lang="en-US" sz="5600" dirty="0"/>
              <a:t> 04.01.2018)</a:t>
            </a:r>
          </a:p>
          <a:p>
            <a:pPr marL="0" lvl="0" indent="0">
              <a:spcBef>
                <a:spcPts val="0"/>
              </a:spcBef>
              <a:buNone/>
            </a:pPr>
            <a:endParaRPr lang="en-US" sz="5600" dirty="0"/>
          </a:p>
          <a:p>
            <a:pPr marL="0" lvl="0" indent="0">
              <a:spcBef>
                <a:spcPts val="0"/>
              </a:spcBef>
              <a:buNone/>
            </a:pPr>
            <a:endParaRPr lang="de-DE" sz="5600" dirty="0"/>
          </a:p>
          <a:p>
            <a:pPr marL="0" lvl="0" indent="0">
              <a:spcBef>
                <a:spcPts val="0"/>
              </a:spcBef>
              <a:buNone/>
            </a:pPr>
            <a:r>
              <a:rPr lang="de-DE" sz="5600" dirty="0"/>
              <a:t>Stand von restlichen Quellen: 07.01.2018</a:t>
            </a:r>
          </a:p>
          <a:p>
            <a:pPr marL="0" lvl="0" indent="0">
              <a:spcBef>
                <a:spcPts val="0"/>
              </a:spcBef>
              <a:buNone/>
            </a:pPr>
            <a:endParaRPr lang="en-US" sz="3700" dirty="0"/>
          </a:p>
          <a:p>
            <a:pPr marL="0" lvl="0" indent="0">
              <a:spcBef>
                <a:spcPts val="0"/>
              </a:spcBef>
              <a:buNone/>
            </a:pPr>
            <a:endParaRPr lang="de-DE" sz="3700" dirty="0"/>
          </a:p>
          <a:p>
            <a:pPr marL="0" lvl="0" indent="0">
              <a:buNone/>
            </a:pPr>
            <a:endParaRPr lang="de-DE" sz="4300" dirty="0"/>
          </a:p>
          <a:p>
            <a:pPr marL="0" lvl="0" indent="0">
              <a:buNone/>
            </a:pPr>
            <a:endParaRPr lang="de-DE" sz="4300" dirty="0"/>
          </a:p>
          <a:p>
            <a:pPr marL="0" lvl="0" indent="0">
              <a:buNone/>
            </a:pPr>
            <a:endParaRPr lang="de-DE" dirty="0"/>
          </a:p>
          <a:p>
            <a:pPr marL="0" indent="0">
              <a:lnSpc>
                <a:spcPct val="120000"/>
              </a:lnSpc>
              <a:buNone/>
            </a:pP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852102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u="sng" dirty="0"/>
              <a:t>Fragestellung: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de-DE" sz="5400" i="1" dirty="0"/>
          </a:p>
          <a:p>
            <a:pPr marL="0" indent="0">
              <a:buNone/>
            </a:pPr>
            <a:r>
              <a:rPr lang="de-DE" sz="5400" b="1" i="1" dirty="0"/>
              <a:t>Sind das Menschenbild und die Praxis von Scientology miteinander </a:t>
            </a:r>
            <a:r>
              <a:rPr lang="de-DE" sz="5400" b="1" i="1" dirty="0" smtClean="0"/>
              <a:t>vereinbar?</a:t>
            </a:r>
            <a:endParaRPr lang="de-DE" sz="5400" b="1" i="1" dirty="0"/>
          </a:p>
        </p:txBody>
      </p:sp>
    </p:spTree>
    <p:extLst>
      <p:ext uri="{BB962C8B-B14F-4D97-AF65-F5344CB8AC3E}">
        <p14:creationId xmlns:p14="http://schemas.microsoft.com/office/powerpoint/2010/main" val="29949714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7ED0812C-1D66-45C9-B621-880CAFC53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000" b="1" u="sng" dirty="0"/>
              <a:t>Literaturverzeichnis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ECCFDC92-C4D7-48C6-A411-8D2BAE3608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DE" dirty="0"/>
              <a:t>Von Billerbeck, Liane/ Nordhausen, Frank, Scientology – Wie der Sektenkonzern die Welt erobern will, CH Links Verlag, Berlin, 2008, S. 133-164; 182.</a:t>
            </a:r>
          </a:p>
          <a:p>
            <a:r>
              <a:rPr lang="de-DE" dirty="0"/>
              <a:t>Büchner, Barbara, Das neue Sektenfragebuch, Wirtschaftsverlag </a:t>
            </a:r>
            <a:r>
              <a:rPr lang="de-DE" dirty="0" err="1"/>
              <a:t>Ueberreuter</a:t>
            </a:r>
            <a:r>
              <a:rPr lang="de-DE" dirty="0"/>
              <a:t>, Wien, 2004, S.37-40.</a:t>
            </a:r>
          </a:p>
          <a:p>
            <a:r>
              <a:rPr lang="de-DE" dirty="0" err="1"/>
              <a:t>Caberta</a:t>
            </a:r>
            <a:r>
              <a:rPr lang="de-DE" dirty="0"/>
              <a:t>, Ursula, Schwarzbuch Scientology, Gütersloher Verlagshaus, Gütersloh 2007, S.62-68; 150-151.</a:t>
            </a:r>
          </a:p>
          <a:p>
            <a:r>
              <a:rPr lang="de-DE" dirty="0"/>
              <a:t>Fifka, Matthias S. / Sykora Nadine, Scientology in Deutschland und den USA, Band 1, </a:t>
            </a:r>
            <a:r>
              <a:rPr lang="de-DE" dirty="0" err="1"/>
              <a:t>Lit</a:t>
            </a:r>
            <a:r>
              <a:rPr lang="de-DE" dirty="0"/>
              <a:t> Verlag, Berlin, 2009, S.5-6, 53-59; 69-74; 137-145.</a:t>
            </a:r>
          </a:p>
          <a:p>
            <a:r>
              <a:rPr lang="de-DE" dirty="0"/>
              <a:t>Ritter-</a:t>
            </a:r>
            <a:r>
              <a:rPr lang="de-DE" dirty="0" err="1"/>
              <a:t>Dausend</a:t>
            </a:r>
            <a:r>
              <a:rPr lang="de-DE" dirty="0"/>
              <a:t>, Dirk, Scientology Wissen was stimmt, Herder, Freiburg, 2010, S.35-39; 41-46; 51-54; 83-90; 97-99.</a:t>
            </a:r>
          </a:p>
          <a:p>
            <a:r>
              <a:rPr lang="de-DE" dirty="0"/>
              <a:t>Wahn oder Wirklichkeit, in: Würzburger katholisches Sonntagsblatt, Würzburg, Nummer 45, 9. November 2008.</a:t>
            </a: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878260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270857"/>
            <a:ext cx="10515600" cy="1224829"/>
          </a:xfrm>
        </p:spPr>
        <p:txBody>
          <a:bodyPr/>
          <a:lstStyle/>
          <a:p>
            <a:r>
              <a:rPr lang="de-DE" b="1" u="sng" dirty="0"/>
              <a:t>Gliederung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495686"/>
            <a:ext cx="10515600" cy="4999382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de-DE" sz="8000" b="1" dirty="0"/>
              <a:t>1. Definition einer Sekte</a:t>
            </a:r>
          </a:p>
          <a:p>
            <a:pPr marL="0" indent="0">
              <a:buNone/>
            </a:pPr>
            <a:r>
              <a:rPr lang="de-DE" sz="8000" dirty="0"/>
              <a:t>     -  Struktur und Aufbau</a:t>
            </a:r>
          </a:p>
          <a:p>
            <a:pPr marL="0" indent="0">
              <a:buNone/>
            </a:pPr>
            <a:r>
              <a:rPr lang="de-DE" sz="8000" b="1" dirty="0"/>
              <a:t>2. Menschenbild von Scientology </a:t>
            </a:r>
          </a:p>
          <a:p>
            <a:pPr marL="0" indent="0">
              <a:buNone/>
            </a:pPr>
            <a:r>
              <a:rPr lang="de-DE" sz="8000" dirty="0"/>
              <a:t>     - Bezug zu anderen Schriften </a:t>
            </a:r>
          </a:p>
          <a:p>
            <a:pPr marL="0" indent="0">
              <a:buNone/>
            </a:pPr>
            <a:r>
              <a:rPr lang="de-DE" sz="8000" dirty="0"/>
              <a:t>     - ein besserer Mensch werden</a:t>
            </a:r>
          </a:p>
          <a:p>
            <a:pPr marL="0" indent="0">
              <a:buNone/>
            </a:pPr>
            <a:r>
              <a:rPr lang="de-DE" sz="8000" b="1" dirty="0"/>
              <a:t>3. Praxis von Scientology</a:t>
            </a:r>
          </a:p>
          <a:p>
            <a:pPr marL="0" indent="0">
              <a:buNone/>
            </a:pPr>
            <a:r>
              <a:rPr lang="de-DE" sz="8000" dirty="0"/>
              <a:t>     - Clearing (analytischer und reaktiver </a:t>
            </a:r>
            <a:r>
              <a:rPr lang="de-DE" sz="8000" dirty="0" smtClean="0"/>
              <a:t>„</a:t>
            </a:r>
            <a:r>
              <a:rPr lang="de-DE" sz="8000" dirty="0" err="1"/>
              <a:t>m</a:t>
            </a:r>
            <a:r>
              <a:rPr lang="de-DE" sz="8000" dirty="0" err="1" smtClean="0"/>
              <a:t>ind</a:t>
            </a:r>
            <a:r>
              <a:rPr lang="de-DE" sz="8000" dirty="0"/>
              <a:t>“)</a:t>
            </a:r>
          </a:p>
          <a:p>
            <a:pPr marL="0" indent="0">
              <a:buNone/>
            </a:pPr>
            <a:r>
              <a:rPr lang="de-DE" sz="8000" dirty="0"/>
              <a:t>     - Auditing/E-Meter </a:t>
            </a:r>
          </a:p>
          <a:p>
            <a:pPr marL="0" indent="0">
              <a:buNone/>
            </a:pPr>
            <a:r>
              <a:rPr lang="de-DE" sz="8000" b="1" dirty="0"/>
              <a:t>4. </a:t>
            </a:r>
            <a:r>
              <a:rPr lang="de-DE" sz="8000" b="1" dirty="0" smtClean="0"/>
              <a:t>Vorwürfe </a:t>
            </a:r>
            <a:r>
              <a:rPr lang="de-DE" sz="8000" b="1" dirty="0"/>
              <a:t>gegenüber Scientology</a:t>
            </a:r>
          </a:p>
          <a:p>
            <a:pPr marL="0" indent="0">
              <a:buNone/>
            </a:pPr>
            <a:r>
              <a:rPr lang="de-DE" sz="8000" dirty="0"/>
              <a:t>     - Verletzung der Menschenrechte</a:t>
            </a:r>
          </a:p>
          <a:p>
            <a:pPr marL="0" indent="0">
              <a:buNone/>
            </a:pPr>
            <a:r>
              <a:rPr lang="de-DE" sz="8000" dirty="0"/>
              <a:t>     - Ausgeliefert sein </a:t>
            </a:r>
            <a:r>
              <a:rPr lang="de-DE" sz="8000" dirty="0" smtClean="0">
                <a:sym typeface="Wingdings" panose="05000000000000000000" pitchFamily="2" charset="2"/>
              </a:rPr>
              <a:t></a:t>
            </a:r>
            <a:r>
              <a:rPr lang="de-DE" sz="8000" dirty="0" smtClean="0"/>
              <a:t> </a:t>
            </a:r>
            <a:r>
              <a:rPr lang="de-DE" sz="8000" dirty="0"/>
              <a:t>keine </a:t>
            </a:r>
            <a:r>
              <a:rPr lang="de-DE" sz="8000" dirty="0" smtClean="0"/>
              <a:t>Ausstiegsmöglichkeit</a:t>
            </a:r>
            <a:endParaRPr lang="de-DE" sz="8000" dirty="0"/>
          </a:p>
          <a:p>
            <a:pPr marL="0" indent="0">
              <a:buNone/>
            </a:pPr>
            <a:r>
              <a:rPr lang="de-DE" sz="8000" dirty="0"/>
              <a:t>     - Finanzielle Abhängigkeit</a:t>
            </a:r>
          </a:p>
          <a:p>
            <a:pPr marL="0" indent="0">
              <a:buNone/>
            </a:pPr>
            <a:r>
              <a:rPr lang="de-DE" sz="8000" dirty="0"/>
              <a:t>     - </a:t>
            </a:r>
            <a:r>
              <a:rPr lang="de-DE" sz="8000" dirty="0" smtClean="0"/>
              <a:t>soziale Kontakte nur zu </a:t>
            </a:r>
            <a:r>
              <a:rPr lang="de-DE" sz="8000" dirty="0"/>
              <a:t>Sektenmitgliedern</a:t>
            </a:r>
          </a:p>
          <a:p>
            <a:pPr marL="0" indent="0">
              <a:buNone/>
            </a:pPr>
            <a:r>
              <a:rPr lang="de-DE" sz="8000" b="1" dirty="0"/>
              <a:t>5.  Fazit</a:t>
            </a:r>
          </a:p>
          <a:p>
            <a:pPr marL="0" indent="0">
              <a:buNone/>
            </a:pPr>
            <a:r>
              <a:rPr lang="de-DE" sz="8000" b="1" dirty="0"/>
              <a:t>6.  Quellen</a:t>
            </a:r>
          </a:p>
          <a:p>
            <a:pPr marL="0" indent="0">
              <a:buNone/>
            </a:pP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39360888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u="sng" dirty="0"/>
              <a:t>Definition einer Sekte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63334" y="1690688"/>
            <a:ext cx="10515600" cy="5001514"/>
          </a:xfrm>
        </p:spPr>
        <p:txBody>
          <a:bodyPr>
            <a:normAutofit lnSpcReduction="10000"/>
          </a:bodyPr>
          <a:lstStyle/>
          <a:p>
            <a:r>
              <a:rPr lang="de-DE" sz="3200" dirty="0" smtClean="0"/>
              <a:t>Wörterbuch Definition (Duden)</a:t>
            </a:r>
            <a:r>
              <a:rPr lang="de-DE" dirty="0" smtClean="0"/>
              <a:t>: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de-DE" dirty="0" smtClean="0"/>
              <a:t>kleinere Gemeinschaft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de-DE" dirty="0" smtClean="0"/>
              <a:t>entspricht </a:t>
            </a:r>
            <a:r>
              <a:rPr lang="de-DE" dirty="0"/>
              <a:t>nicht ethischen Normen</a:t>
            </a:r>
          </a:p>
          <a:p>
            <a:endParaRPr lang="de-DE" sz="3200" dirty="0" smtClean="0"/>
          </a:p>
          <a:p>
            <a:r>
              <a:rPr lang="de-DE" sz="3200" dirty="0" smtClean="0"/>
              <a:t>Internet Definition (</a:t>
            </a:r>
            <a:r>
              <a:rPr lang="de-DE" sz="3200" dirty="0" err="1" smtClean="0"/>
              <a:t>google</a:t>
            </a:r>
            <a:r>
              <a:rPr lang="de-DE" sz="3200" dirty="0" smtClean="0"/>
              <a:t>):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de-DE" dirty="0" smtClean="0"/>
              <a:t>Gemeinschaft </a:t>
            </a:r>
            <a:r>
              <a:rPr lang="de-DE" dirty="0"/>
              <a:t>mit hierarchischem </a:t>
            </a:r>
            <a:r>
              <a:rPr lang="de-DE" dirty="0" smtClean="0"/>
              <a:t>Aufbau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de-DE" dirty="0"/>
              <a:t>v</a:t>
            </a:r>
            <a:r>
              <a:rPr lang="de-DE" dirty="0" smtClean="0"/>
              <a:t>ertritt radikale Ansichten</a:t>
            </a:r>
            <a:endParaRPr lang="de-DE" sz="3200" dirty="0"/>
          </a:p>
          <a:p>
            <a:endParaRPr lang="de-DE" sz="3200" dirty="0" smtClean="0"/>
          </a:p>
          <a:p>
            <a:r>
              <a:rPr lang="de-DE" sz="3200" dirty="0" smtClean="0"/>
              <a:t>„Scientology</a:t>
            </a:r>
            <a:r>
              <a:rPr lang="de-DE" sz="3200" dirty="0" smtClean="0"/>
              <a:t>“: wörtliche </a:t>
            </a:r>
            <a:r>
              <a:rPr lang="de-DE" sz="3200" dirty="0"/>
              <a:t>Übersetzung</a:t>
            </a:r>
            <a:r>
              <a:rPr lang="de-DE" sz="3200" dirty="0" smtClean="0"/>
              <a:t>: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de-DE" dirty="0" smtClean="0"/>
              <a:t>(</a:t>
            </a:r>
            <a:r>
              <a:rPr lang="de-DE" dirty="0"/>
              <a:t>lat</a:t>
            </a:r>
            <a:r>
              <a:rPr lang="de-DE" dirty="0" smtClean="0"/>
              <a:t>.): „</a:t>
            </a:r>
            <a:r>
              <a:rPr lang="de-DE" dirty="0" err="1"/>
              <a:t>scire</a:t>
            </a:r>
            <a:r>
              <a:rPr lang="de-DE" dirty="0"/>
              <a:t>“ = </a:t>
            </a:r>
            <a:r>
              <a:rPr lang="de-DE" dirty="0" smtClean="0"/>
              <a:t>wissen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de-DE" dirty="0" smtClean="0"/>
              <a:t>(</a:t>
            </a:r>
            <a:r>
              <a:rPr lang="de-DE" dirty="0" err="1" smtClean="0"/>
              <a:t>griech</a:t>
            </a:r>
            <a:r>
              <a:rPr lang="de-DE" dirty="0" smtClean="0"/>
              <a:t>.): „</a:t>
            </a:r>
            <a:r>
              <a:rPr lang="de-DE" dirty="0" err="1" smtClean="0"/>
              <a:t>logos</a:t>
            </a:r>
            <a:r>
              <a:rPr lang="de-DE" dirty="0"/>
              <a:t>“ = Wort, Rede oder Logik</a:t>
            </a:r>
          </a:p>
          <a:p>
            <a:pPr>
              <a:buFontTx/>
              <a:buChar char="-"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>
              <a:buFontTx/>
              <a:buChar char="-"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324770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654685"/>
            <a:ext cx="10424160" cy="991235"/>
          </a:xfrm>
        </p:spPr>
        <p:txBody>
          <a:bodyPr>
            <a:noAutofit/>
          </a:bodyPr>
          <a:lstStyle/>
          <a:p>
            <a:r>
              <a:rPr lang="de-DE" b="1" u="sng" dirty="0"/>
              <a:t>Struktur und Aufbau</a:t>
            </a:r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2837997"/>
              </p:ext>
            </p:extLst>
          </p:nvPr>
        </p:nvGraphicFramePr>
        <p:xfrm>
          <a:off x="838200" y="1645920"/>
          <a:ext cx="11353800" cy="5044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087790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/>
          <p:cNvSpPr>
            <a:spLocks noGrp="1"/>
          </p:cNvSpPr>
          <p:nvPr>
            <p:ph sz="half" idx="1"/>
          </p:nvPr>
        </p:nvSpPr>
        <p:spPr>
          <a:xfrm>
            <a:off x="736877" y="381837"/>
            <a:ext cx="5181600" cy="6008914"/>
          </a:xfrm>
        </p:spPr>
        <p:txBody>
          <a:bodyPr/>
          <a:lstStyle/>
          <a:p>
            <a:pPr marL="0" indent="0" algn="ctr">
              <a:buNone/>
            </a:pPr>
            <a:r>
              <a:rPr lang="de-DE" u="sng" dirty="0"/>
              <a:t>L. Ron Hubbard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half" idx="2"/>
          </p:nvPr>
        </p:nvSpPr>
        <p:spPr>
          <a:xfrm>
            <a:off x="6162152" y="381837"/>
            <a:ext cx="5181600" cy="5744884"/>
          </a:xfrm>
        </p:spPr>
        <p:txBody>
          <a:bodyPr/>
          <a:lstStyle/>
          <a:p>
            <a:pPr marL="0" indent="0" algn="ctr">
              <a:buNone/>
            </a:pPr>
            <a:r>
              <a:rPr lang="de-DE" u="sng" dirty="0"/>
              <a:t>David </a:t>
            </a:r>
            <a:r>
              <a:rPr lang="de-DE" u="sng" dirty="0" err="1"/>
              <a:t>Miscavige</a:t>
            </a:r>
            <a:endParaRPr lang="de-DE" u="sng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8128" y="1068555"/>
            <a:ext cx="3902697" cy="5491878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/>
          <a:srcRect l="11812" r="92"/>
          <a:stretch/>
        </p:blipFill>
        <p:spPr>
          <a:xfrm>
            <a:off x="1451727" y="1068555"/>
            <a:ext cx="3870547" cy="549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2055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u="sng" dirty="0"/>
              <a:t>Menschenbild von Scientology</a:t>
            </a:r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15506864"/>
              </p:ext>
            </p:extLst>
          </p:nvPr>
        </p:nvGraphicFramePr>
        <p:xfrm>
          <a:off x="838200" y="1690688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964369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09919" y="855319"/>
            <a:ext cx="10515600" cy="4351338"/>
          </a:xfrm>
        </p:spPr>
        <p:txBody>
          <a:bodyPr/>
          <a:lstStyle/>
          <a:p>
            <a:endParaRPr lang="de-DE" dirty="0"/>
          </a:p>
          <a:p>
            <a:r>
              <a:rPr lang="de-DE" dirty="0"/>
              <a:t> nach acht Stufen </a:t>
            </a:r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de-DE" i="1" dirty="0">
                <a:sym typeface="Wingdings" panose="05000000000000000000" pitchFamily="2" charset="2"/>
              </a:rPr>
              <a:t>Operating </a:t>
            </a:r>
            <a:r>
              <a:rPr lang="de-DE" i="1" dirty="0" err="1">
                <a:sym typeface="Wingdings" panose="05000000000000000000" pitchFamily="2" charset="2"/>
              </a:rPr>
              <a:t>Thetan</a:t>
            </a:r>
            <a:endParaRPr lang="de-DE" i="1" dirty="0"/>
          </a:p>
          <a:p>
            <a:endParaRPr lang="de-DE" dirty="0"/>
          </a:p>
          <a:p>
            <a:r>
              <a:rPr lang="de-DE" u="sng" dirty="0"/>
              <a:t> Wiedersprüche:</a:t>
            </a:r>
            <a:endParaRPr lang="de-DE" u="sng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de-DE" dirty="0">
                <a:sym typeface="Wingdings" panose="05000000000000000000" pitchFamily="2" charset="2"/>
              </a:rPr>
              <a:t>      glauben nicht an Gott</a:t>
            </a:r>
          </a:p>
          <a:p>
            <a:pPr marL="0" indent="0">
              <a:buNone/>
            </a:pPr>
            <a:r>
              <a:rPr lang="de-DE" dirty="0">
                <a:sym typeface="Wingdings" panose="05000000000000000000" pitchFamily="2" charset="2"/>
              </a:rPr>
              <a:t>     </a:t>
            </a:r>
          </a:p>
          <a:p>
            <a:pPr marL="0" indent="0">
              <a:buNone/>
            </a:pPr>
            <a:r>
              <a:rPr lang="de-DE" dirty="0">
                <a:sym typeface="Wingdings" panose="05000000000000000000" pitchFamily="2" charset="2"/>
              </a:rPr>
              <a:t>      Operating </a:t>
            </a:r>
            <a:r>
              <a:rPr lang="de-DE" dirty="0" err="1">
                <a:sym typeface="Wingdings" panose="05000000000000000000" pitchFamily="2" charset="2"/>
              </a:rPr>
              <a:t>Thetan</a:t>
            </a:r>
            <a:r>
              <a:rPr lang="de-DE" dirty="0">
                <a:sym typeface="Wingdings" panose="05000000000000000000" pitchFamily="2" charset="2"/>
              </a:rPr>
              <a:t>: Gott ähnlich oder selbst Gott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991380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u="sng" dirty="0"/>
              <a:t>Bezug zu anderen </a:t>
            </a:r>
            <a:r>
              <a:rPr lang="de-DE" b="1" u="sng" dirty="0" smtClean="0"/>
              <a:t>Religionen</a:t>
            </a:r>
            <a:endParaRPr lang="de-DE" b="1" u="sng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48732" y="1825625"/>
            <a:ext cx="10515600" cy="4351338"/>
          </a:xfrm>
        </p:spPr>
        <p:txBody>
          <a:bodyPr>
            <a:normAutofit fontScale="92500" lnSpcReduction="20000"/>
          </a:bodyPr>
          <a:lstStyle/>
          <a:p>
            <a:r>
              <a:rPr lang="de-DE" dirty="0"/>
              <a:t> Ähnlichkeiten </a:t>
            </a:r>
            <a:r>
              <a:rPr lang="de-DE" dirty="0" smtClean="0"/>
              <a:t>im</a:t>
            </a:r>
            <a:endParaRPr lang="de-DE" dirty="0"/>
          </a:p>
          <a:p>
            <a:pPr marL="0" indent="0">
              <a:buNone/>
            </a:pPr>
            <a:r>
              <a:rPr lang="de-DE" dirty="0">
                <a:sym typeface="Wingdings" panose="05000000000000000000" pitchFamily="2" charset="2"/>
              </a:rPr>
              <a:t>      </a:t>
            </a:r>
            <a:r>
              <a:rPr lang="de-DE" dirty="0"/>
              <a:t>Buddhismus</a:t>
            </a:r>
          </a:p>
          <a:p>
            <a:pPr marL="457200" lvl="1" indent="0">
              <a:buNone/>
            </a:pPr>
            <a:r>
              <a:rPr lang="de-DE" dirty="0">
                <a:sym typeface="Wingdings" panose="05000000000000000000" pitchFamily="2" charset="2"/>
              </a:rPr>
              <a:t>               </a:t>
            </a:r>
            <a:r>
              <a:rPr lang="de-DE" sz="2800" dirty="0">
                <a:sym typeface="Wingdings" panose="05000000000000000000" pitchFamily="2" charset="2"/>
              </a:rPr>
              <a:t>- </a:t>
            </a:r>
            <a:r>
              <a:rPr lang="de-DE" sz="2800" i="1" dirty="0">
                <a:sym typeface="Wingdings" panose="05000000000000000000" pitchFamily="2" charset="2"/>
              </a:rPr>
              <a:t>„Buddha-Natur“</a:t>
            </a:r>
          </a:p>
          <a:p>
            <a:pPr marL="457200" lvl="1" indent="0">
              <a:buNone/>
            </a:pPr>
            <a:r>
              <a:rPr lang="de-DE" sz="2800" dirty="0">
                <a:sym typeface="Wingdings" panose="05000000000000000000" pitchFamily="2" charset="2"/>
              </a:rPr>
              <a:t>             - </a:t>
            </a:r>
            <a:r>
              <a:rPr lang="de-DE" sz="2800" i="1" dirty="0">
                <a:sym typeface="Wingdings" panose="05000000000000000000" pitchFamily="2" charset="2"/>
              </a:rPr>
              <a:t>vier Edle Wahrheiten</a:t>
            </a:r>
            <a:endParaRPr lang="de-DE" sz="2800" dirty="0"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r>
              <a:rPr lang="de-DE" sz="2800" dirty="0">
                <a:sym typeface="Wingdings" panose="05000000000000000000" pitchFamily="2" charset="2"/>
              </a:rPr>
              <a:t>             - </a:t>
            </a:r>
            <a:r>
              <a:rPr lang="de-DE" sz="2800" i="1" dirty="0">
                <a:sym typeface="Wingdings" panose="05000000000000000000" pitchFamily="2" charset="2"/>
              </a:rPr>
              <a:t>Achtfacher Pfad </a:t>
            </a:r>
          </a:p>
          <a:p>
            <a:pPr marL="0" indent="0">
              <a:buNone/>
            </a:pPr>
            <a:endParaRPr lang="de-DE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de-DE" dirty="0">
                <a:sym typeface="Wingdings" panose="05000000000000000000" pitchFamily="2" charset="2"/>
              </a:rPr>
              <a:t>      Hinduismus</a:t>
            </a:r>
          </a:p>
          <a:p>
            <a:pPr marL="0" indent="0">
              <a:buNone/>
            </a:pPr>
            <a:r>
              <a:rPr lang="de-DE" dirty="0">
                <a:sym typeface="Wingdings" panose="05000000000000000000" pitchFamily="2" charset="2"/>
              </a:rPr>
              <a:t>                   - Wiedergeburt</a:t>
            </a:r>
          </a:p>
          <a:p>
            <a:pPr marL="0" indent="0">
              <a:buNone/>
            </a:pPr>
            <a:r>
              <a:rPr lang="de-DE" dirty="0">
                <a:sym typeface="Wingdings" panose="05000000000000000000" pitchFamily="2" charset="2"/>
              </a:rPr>
              <a:t>                   - „</a:t>
            </a:r>
            <a:r>
              <a:rPr lang="de-DE" i="1" dirty="0" err="1">
                <a:sym typeface="Wingdings" panose="05000000000000000000" pitchFamily="2" charset="2"/>
              </a:rPr>
              <a:t>Braham</a:t>
            </a:r>
            <a:r>
              <a:rPr lang="de-DE" i="1" dirty="0">
                <a:sym typeface="Wingdings" panose="05000000000000000000" pitchFamily="2" charset="2"/>
              </a:rPr>
              <a:t>“</a:t>
            </a:r>
          </a:p>
          <a:p>
            <a:pPr marL="0" indent="0">
              <a:buNone/>
            </a:pPr>
            <a:r>
              <a:rPr lang="de-DE" dirty="0">
                <a:sym typeface="Wingdings" panose="05000000000000000000" pitchFamily="2" charset="2"/>
              </a:rPr>
              <a:t> </a:t>
            </a:r>
          </a:p>
          <a:p>
            <a:r>
              <a:rPr lang="de-DE" dirty="0">
                <a:sym typeface="Wingdings" panose="05000000000000000000" pitchFamily="2" charset="2"/>
              </a:rPr>
              <a:t>Patchwork-Religion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249825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603</Words>
  <Application>Microsoft Office PowerPoint</Application>
  <PresentationFormat>Breitbild</PresentationFormat>
  <Paragraphs>164</Paragraphs>
  <Slides>20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Symbol</vt:lpstr>
      <vt:lpstr>Wingdings</vt:lpstr>
      <vt:lpstr>Office Theme</vt:lpstr>
      <vt:lpstr>Scientology</vt:lpstr>
      <vt:lpstr>Fragestellung:</vt:lpstr>
      <vt:lpstr>Gliederung</vt:lpstr>
      <vt:lpstr>Definition einer Sekte</vt:lpstr>
      <vt:lpstr>Struktur und Aufbau</vt:lpstr>
      <vt:lpstr>PowerPoint-Präsentation</vt:lpstr>
      <vt:lpstr>Menschenbild von Scientology</vt:lpstr>
      <vt:lpstr>PowerPoint-Präsentation</vt:lpstr>
      <vt:lpstr>Bezug zu anderen Religionen</vt:lpstr>
      <vt:lpstr>Wie wird man ein besserer Mensch (aus Sicht von Scientology)?</vt:lpstr>
      <vt:lpstr>Praxis von Scientology</vt:lpstr>
      <vt:lpstr>                                E-Meter</vt:lpstr>
      <vt:lpstr>PowerPoint-Präsentation</vt:lpstr>
      <vt:lpstr>Vorwürfe gegen Scientology</vt:lpstr>
      <vt:lpstr>Scientology ausgeliefert sein</vt:lpstr>
      <vt:lpstr>Finanzielle Abhängigkeit</vt:lpstr>
      <vt:lpstr>Nur Kontakte zu Sektenmitgliedern </vt:lpstr>
      <vt:lpstr>Fazit</vt:lpstr>
      <vt:lpstr>Internetquellen</vt:lpstr>
      <vt:lpstr>Literaturverzeichnis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Scientology</dc:title>
  <dc:creator>Niko</dc:creator>
  <cp:lastModifiedBy>Niko</cp:lastModifiedBy>
  <cp:revision>68</cp:revision>
  <dcterms:created xsi:type="dcterms:W3CDTF">2018-01-28T12:48:22Z</dcterms:created>
  <dcterms:modified xsi:type="dcterms:W3CDTF">2018-02-12T22:06:35Z</dcterms:modified>
</cp:coreProperties>
</file>