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4"/>
    <p:sldMasterId id="2147483711" r:id="rId5"/>
    <p:sldMasterId id="2147483752" r:id="rId6"/>
    <p:sldMasterId id="2147483786" r:id="rId7"/>
  </p:sldMasterIdLst>
  <p:notesMasterIdLst>
    <p:notesMasterId r:id="rId32"/>
  </p:notesMasterIdLst>
  <p:sldIdLst>
    <p:sldId id="291" r:id="rId8"/>
    <p:sldId id="308" r:id="rId9"/>
    <p:sldId id="292" r:id="rId10"/>
    <p:sldId id="293" r:id="rId11"/>
    <p:sldId id="280" r:id="rId12"/>
    <p:sldId id="284" r:id="rId13"/>
    <p:sldId id="281" r:id="rId14"/>
    <p:sldId id="295" r:id="rId15"/>
    <p:sldId id="296" r:id="rId16"/>
    <p:sldId id="300" r:id="rId17"/>
    <p:sldId id="297" r:id="rId18"/>
    <p:sldId id="313" r:id="rId19"/>
    <p:sldId id="310" r:id="rId20"/>
    <p:sldId id="314" r:id="rId21"/>
    <p:sldId id="301" r:id="rId22"/>
    <p:sldId id="303" r:id="rId23"/>
    <p:sldId id="302" r:id="rId24"/>
    <p:sldId id="298" r:id="rId25"/>
    <p:sldId id="309" r:id="rId26"/>
    <p:sldId id="299" r:id="rId27"/>
    <p:sldId id="305" r:id="rId28"/>
    <p:sldId id="306" r:id="rId29"/>
    <p:sldId id="307" r:id="rId30"/>
    <p:sldId id="266"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o Abroad" id="{7C4EE481-AAF4-458F-8C45-0051FFAD84C6}">
          <p14:sldIdLst>
            <p14:sldId id="291"/>
            <p14:sldId id="308"/>
            <p14:sldId id="292"/>
            <p14:sldId id="293"/>
            <p14:sldId id="280"/>
            <p14:sldId id="284"/>
            <p14:sldId id="281"/>
            <p14:sldId id="295"/>
            <p14:sldId id="296"/>
            <p14:sldId id="300"/>
            <p14:sldId id="297"/>
            <p14:sldId id="313"/>
            <p14:sldId id="310"/>
            <p14:sldId id="314"/>
            <p14:sldId id="301"/>
            <p14:sldId id="303"/>
            <p14:sldId id="302"/>
            <p14:sldId id="298"/>
            <p14:sldId id="309"/>
            <p14:sldId id="299"/>
            <p14:sldId id="305"/>
            <p14:sldId id="306"/>
            <p14:sldId id="307"/>
            <p14:sldId id="26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C"/>
    <a:srgbClr val="CBC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13" autoAdjust="0"/>
    <p:restoredTop sz="93883" autoAdjust="0"/>
  </p:normalViewPr>
  <p:slideViewPr>
    <p:cSldViewPr snapToGrid="0">
      <p:cViewPr varScale="1">
        <p:scale>
          <a:sx n="68" d="100"/>
          <a:sy n="68" d="100"/>
        </p:scale>
        <p:origin x="70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5BDB6-5BD2-48E5-B935-0A3CB93845BA}" type="datetimeFigureOut">
              <a:rPr lang="de-DE" smtClean="0"/>
              <a:t>13.11.2023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19F08-5983-4EFA-9303-726DE04BC222}" type="slidenum">
              <a:rPr lang="de-DE" smtClean="0"/>
              <a:t>‹Nr.›</a:t>
            </a:fld>
            <a:endParaRPr lang="de-DE"/>
          </a:p>
        </p:txBody>
      </p:sp>
    </p:spTree>
    <p:extLst>
      <p:ext uri="{BB962C8B-B14F-4D97-AF65-F5344CB8AC3E}">
        <p14:creationId xmlns:p14="http://schemas.microsoft.com/office/powerpoint/2010/main" val="318107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schwerk@wiwi.hu-berlin.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i="0" dirty="0">
                <a:solidFill>
                  <a:srgbClr val="404040"/>
                </a:solidFill>
                <a:effectLst/>
                <a:latin typeface="Verdana" panose="020B0604030504040204" pitchFamily="34" charset="0"/>
                <a:ea typeface="Calibri" panose="020F0502020204030204" pitchFamily="34" charset="0"/>
                <a:cs typeface="Times New Roman" panose="02020603050405020304" pitchFamily="18" charset="0"/>
              </a:rPr>
              <a:t>Die Humboldt-Universität gehört zu den bedeutendsten Hochschulen im deutschsprachigen Raum. Ihre </a:t>
            </a:r>
            <a:r>
              <a:rPr lang="de-DE" sz="1800" i="0" dirty="0" err="1">
                <a:solidFill>
                  <a:srgbClr val="404040"/>
                </a:solidFill>
                <a:effectLst/>
                <a:latin typeface="Verdana" panose="020B0604030504040204" pitchFamily="34" charset="0"/>
                <a:ea typeface="Calibri" panose="020F0502020204030204" pitchFamily="34" charset="0"/>
                <a:cs typeface="Times New Roman" panose="02020603050405020304" pitchFamily="18" charset="0"/>
              </a:rPr>
              <a:t>Wissenschaftler:innen</a:t>
            </a:r>
            <a:r>
              <a:rPr lang="de-DE" sz="1800" i="0" dirty="0">
                <a:solidFill>
                  <a:srgbClr val="404040"/>
                </a:solidFill>
                <a:effectLst/>
                <a:latin typeface="Verdana" panose="020B0604030504040204" pitchFamily="34" charset="0"/>
                <a:ea typeface="Calibri" panose="020F0502020204030204" pitchFamily="34" charset="0"/>
                <a:cs typeface="Times New Roman" panose="02020603050405020304" pitchFamily="18" charset="0"/>
              </a:rPr>
              <a:t> zählen zu den führenden Köpfen ihrer Disziplinen. </a:t>
            </a:r>
          </a:p>
          <a:p>
            <a:endParaRPr lang="de-DE" sz="1800" i="0" dirty="0">
              <a:solidFill>
                <a:srgbClr val="404040"/>
              </a:solidFill>
              <a:effectLst/>
              <a:latin typeface="Verdana" panose="020B0604030504040204" pitchFamily="34" charset="0"/>
              <a:ea typeface="Calibri" panose="020F0502020204030204" pitchFamily="34" charset="0"/>
              <a:cs typeface="Times New Roman" panose="02020603050405020304" pitchFamily="18" charset="0"/>
            </a:endParaRPr>
          </a:p>
          <a:p>
            <a:r>
              <a:rPr lang="de-DE" sz="1800" i="0" dirty="0">
                <a:solidFill>
                  <a:srgbClr val="404040"/>
                </a:solidFill>
                <a:effectLst/>
                <a:latin typeface="Verdana" panose="020B0604030504040204" pitchFamily="34" charset="0"/>
                <a:ea typeface="Calibri" panose="020F0502020204030204" pitchFamily="34" charset="0"/>
                <a:cs typeface="Times New Roman" panose="02020603050405020304" pitchFamily="18" charset="0"/>
              </a:rPr>
              <a:t>Spitzenforschung à la Humboldt schließt ausdrücklich den wissenschaftlichen Nachwuchs ein, der frühzeitig Möglichkeiten zur eigenständigen Arbeit in Forschung und Lehre erhält. Die Humboldt-Universität ist ein Ort, an dem junge Menschen selbstverantwortlich, wissenschaftlich und forschend lernen, sich fachlich und beruflich qualifizieren und zugleich ihre Persönlichkeit bilden, gleichberechtigt und im Austausch mit Forschenden und Studierenden weltweit.</a:t>
            </a:r>
            <a:endParaRPr lang="de-DE" sz="1800" i="0" dirty="0">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2819F08-5983-4EFA-9303-726DE04BC222}" type="slidenum">
              <a:rPr lang="de-DE" smtClean="0"/>
              <a:t>5</a:t>
            </a:fld>
            <a:endParaRPr lang="de-DE"/>
          </a:p>
        </p:txBody>
      </p:sp>
    </p:spTree>
    <p:extLst>
      <p:ext uri="{BB962C8B-B14F-4D97-AF65-F5344CB8AC3E}">
        <p14:creationId xmlns:p14="http://schemas.microsoft.com/office/powerpoint/2010/main" val="178198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8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12819F08-5983-4EFA-9303-726DE04BC222}" type="slidenum">
              <a:rPr lang="de-DE" smtClean="0"/>
              <a:t>6</a:t>
            </a:fld>
            <a:endParaRPr lang="de-DE"/>
          </a:p>
        </p:txBody>
      </p:sp>
    </p:spTree>
    <p:extLst>
      <p:ext uri="{BB962C8B-B14F-4D97-AF65-F5344CB8AC3E}">
        <p14:creationId xmlns:p14="http://schemas.microsoft.com/office/powerpoint/2010/main" val="411767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North </a:t>
            </a:r>
            <a:r>
              <a:rPr lang="de-DE" dirty="0" err="1"/>
              <a:t>Macedonia</a:t>
            </a:r>
            <a:endParaRPr lang="de-DE" dirty="0"/>
          </a:p>
          <a:p>
            <a:r>
              <a:rPr lang="de-DE" dirty="0" err="1"/>
              <a:t>Serbia</a:t>
            </a:r>
            <a:endParaRPr lang="de-DE" dirty="0"/>
          </a:p>
          <a:p>
            <a:r>
              <a:rPr lang="de-DE" dirty="0"/>
              <a:t>Iceland</a:t>
            </a:r>
          </a:p>
          <a:p>
            <a:r>
              <a:rPr lang="de-DE" dirty="0"/>
              <a:t>Liechtenstein</a:t>
            </a:r>
          </a:p>
          <a:p>
            <a:r>
              <a:rPr lang="de-DE" dirty="0" err="1"/>
              <a:t>Norway</a:t>
            </a:r>
            <a:endParaRPr lang="de-DE" dirty="0"/>
          </a:p>
          <a:p>
            <a:r>
              <a:rPr lang="de-DE" dirty="0" err="1"/>
              <a:t>Türkiye</a:t>
            </a:r>
            <a:endParaRPr lang="de-DE" dirty="0"/>
          </a:p>
          <a:p>
            <a:endParaRPr lang="de-DE" dirty="0"/>
          </a:p>
        </p:txBody>
      </p:sp>
      <p:sp>
        <p:nvSpPr>
          <p:cNvPr id="4" name="Foliennummernplatzhalter 3"/>
          <p:cNvSpPr>
            <a:spLocks noGrp="1"/>
          </p:cNvSpPr>
          <p:nvPr>
            <p:ph type="sldNum" sz="quarter" idx="5"/>
          </p:nvPr>
        </p:nvSpPr>
        <p:spPr/>
        <p:txBody>
          <a:bodyPr/>
          <a:lstStyle/>
          <a:p>
            <a:fld id="{12819F08-5983-4EFA-9303-726DE04BC222}" type="slidenum">
              <a:rPr lang="de-DE" smtClean="0"/>
              <a:t>8</a:t>
            </a:fld>
            <a:endParaRPr lang="de-DE"/>
          </a:p>
        </p:txBody>
      </p:sp>
    </p:spTree>
    <p:extLst>
      <p:ext uri="{BB962C8B-B14F-4D97-AF65-F5344CB8AC3E}">
        <p14:creationId xmlns:p14="http://schemas.microsoft.com/office/powerpoint/2010/main" val="3383265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Duration between a minimum of 60 days and 3 months: small grant, usually applicable to one</a:t>
            </a:r>
          </a:p>
          <a:p>
            <a:r>
              <a:rPr lang="en-US" dirty="0"/>
              <a:t>term</a:t>
            </a:r>
          </a:p>
          <a:p>
            <a:r>
              <a:rPr lang="en-US" dirty="0"/>
              <a:t>- Duration between 3 months + 1 day and 7 months: regular grant, usually applicable to 1</a:t>
            </a:r>
          </a:p>
          <a:p>
            <a:r>
              <a:rPr lang="en-US" dirty="0"/>
              <a:t>semester or 2 terms</a:t>
            </a:r>
          </a:p>
          <a:p>
            <a:r>
              <a:rPr lang="en-US" dirty="0"/>
              <a:t>- Duration between 7 months + 1 day and 12 months: yearly grant, usually applicable to 2</a:t>
            </a:r>
          </a:p>
          <a:p>
            <a:r>
              <a:rPr lang="en-US" dirty="0"/>
              <a:t>semesters or 3 terms</a:t>
            </a:r>
            <a:endParaRPr lang="de-DE" dirty="0"/>
          </a:p>
        </p:txBody>
      </p:sp>
      <p:sp>
        <p:nvSpPr>
          <p:cNvPr id="4" name="Foliennummernplatzhalter 3"/>
          <p:cNvSpPr>
            <a:spLocks noGrp="1"/>
          </p:cNvSpPr>
          <p:nvPr>
            <p:ph type="sldNum" sz="quarter" idx="5"/>
          </p:nvPr>
        </p:nvSpPr>
        <p:spPr/>
        <p:txBody>
          <a:bodyPr/>
          <a:lstStyle/>
          <a:p>
            <a:fld id="{12819F08-5983-4EFA-9303-726DE04BC222}" type="slidenum">
              <a:rPr lang="de-DE" smtClean="0"/>
              <a:t>13</a:t>
            </a:fld>
            <a:endParaRPr lang="de-DE"/>
          </a:p>
        </p:txBody>
      </p:sp>
    </p:spTree>
    <p:extLst>
      <p:ext uri="{BB962C8B-B14F-4D97-AF65-F5344CB8AC3E}">
        <p14:creationId xmlns:p14="http://schemas.microsoft.com/office/powerpoint/2010/main" val="329362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Max 200 </a:t>
            </a:r>
            <a:r>
              <a:rPr lang="de-DE" dirty="0" err="1"/>
              <a:t>words</a:t>
            </a:r>
            <a:endParaRPr lang="de-DE" dirty="0"/>
          </a:p>
          <a:p>
            <a:endParaRPr lang="de-DE" dirty="0"/>
          </a:p>
        </p:txBody>
      </p:sp>
      <p:sp>
        <p:nvSpPr>
          <p:cNvPr id="4" name="Foliennummernplatzhalter 3"/>
          <p:cNvSpPr>
            <a:spLocks noGrp="1"/>
          </p:cNvSpPr>
          <p:nvPr>
            <p:ph type="sldNum" sz="quarter" idx="5"/>
          </p:nvPr>
        </p:nvSpPr>
        <p:spPr/>
        <p:txBody>
          <a:bodyPr/>
          <a:lstStyle/>
          <a:p>
            <a:fld id="{12819F08-5983-4EFA-9303-726DE04BC222}" type="slidenum">
              <a:rPr lang="de-DE" smtClean="0"/>
              <a:t>17</a:t>
            </a:fld>
            <a:endParaRPr lang="de-DE"/>
          </a:p>
        </p:txBody>
      </p:sp>
    </p:spTree>
    <p:extLst>
      <p:ext uri="{BB962C8B-B14F-4D97-AF65-F5344CB8AC3E}">
        <p14:creationId xmlns:p14="http://schemas.microsoft.com/office/powerpoint/2010/main" val="332515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Max 200 </a:t>
            </a:r>
            <a:r>
              <a:rPr lang="de-DE" dirty="0" err="1"/>
              <a:t>words</a:t>
            </a:r>
            <a:endParaRPr lang="de-DE" dirty="0"/>
          </a:p>
          <a:p>
            <a:endParaRPr lang="de-DE" dirty="0"/>
          </a:p>
        </p:txBody>
      </p:sp>
      <p:sp>
        <p:nvSpPr>
          <p:cNvPr id="4" name="Foliennummernplatzhalter 3"/>
          <p:cNvSpPr>
            <a:spLocks noGrp="1"/>
          </p:cNvSpPr>
          <p:nvPr>
            <p:ph type="sldNum" sz="quarter" idx="5"/>
          </p:nvPr>
        </p:nvSpPr>
        <p:spPr/>
        <p:txBody>
          <a:bodyPr/>
          <a:lstStyle/>
          <a:p>
            <a:fld id="{12819F08-5983-4EFA-9303-726DE04BC222}" type="slidenum">
              <a:rPr lang="de-DE" smtClean="0"/>
              <a:t>19</a:t>
            </a:fld>
            <a:endParaRPr lang="de-DE"/>
          </a:p>
        </p:txBody>
      </p:sp>
    </p:spTree>
    <p:extLst>
      <p:ext uri="{BB962C8B-B14F-4D97-AF65-F5344CB8AC3E}">
        <p14:creationId xmlns:p14="http://schemas.microsoft.com/office/powerpoint/2010/main" val="64980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Motivation letter (1-2 pages max)</a:t>
            </a:r>
          </a:p>
          <a:p>
            <a:r>
              <a:rPr lang="en-US" dirty="0"/>
              <a:t>- Current transcript of Records (certified by the Examination Office)</a:t>
            </a:r>
          </a:p>
          <a:p>
            <a:r>
              <a:rPr lang="en-US" dirty="0"/>
              <a:t>- You need to have achieved 30 credits min in either (not each of </a:t>
            </a:r>
            <a:r>
              <a:rPr lang="en-US" dirty="0" err="1"/>
              <a:t>of</a:t>
            </a:r>
            <a:r>
              <a:rPr lang="en-US" dirty="0"/>
              <a:t> them) of the following subjects: Business/Economics/Management/Statistics</a:t>
            </a:r>
          </a:p>
          <a:p>
            <a:r>
              <a:rPr lang="en-US" dirty="0"/>
              <a:t>- Proof of English proficiency at C1 level</a:t>
            </a:r>
          </a:p>
          <a:p>
            <a:r>
              <a:rPr lang="en-US" dirty="0"/>
              <a:t>- Copy of your student´s ID</a:t>
            </a:r>
          </a:p>
          <a:p>
            <a:r>
              <a:rPr lang="de-DE" dirty="0"/>
              <a:t>Email an </a:t>
            </a:r>
            <a:r>
              <a:rPr lang="de-DE" dirty="0">
                <a:hlinkClick r:id="rId3"/>
              </a:rPr>
              <a:t>outgoings-wiwi@hu-berlin.de</a:t>
            </a:r>
            <a:r>
              <a:rPr lang="de-DE" dirty="0"/>
              <a:t> – Deadline 31.01.2024</a:t>
            </a:r>
          </a:p>
        </p:txBody>
      </p:sp>
      <p:sp>
        <p:nvSpPr>
          <p:cNvPr id="4" name="Foliennummernplatzhalter 3"/>
          <p:cNvSpPr>
            <a:spLocks noGrp="1"/>
          </p:cNvSpPr>
          <p:nvPr>
            <p:ph type="sldNum" sz="quarter" idx="5"/>
          </p:nvPr>
        </p:nvSpPr>
        <p:spPr/>
        <p:txBody>
          <a:bodyPr/>
          <a:lstStyle/>
          <a:p>
            <a:fld id="{12819F08-5983-4EFA-9303-726DE04BC222}" type="slidenum">
              <a:rPr lang="de-DE" smtClean="0"/>
              <a:t>21</a:t>
            </a:fld>
            <a:endParaRPr lang="de-DE"/>
          </a:p>
        </p:txBody>
      </p:sp>
    </p:spTree>
    <p:extLst>
      <p:ext uri="{BB962C8B-B14F-4D97-AF65-F5344CB8AC3E}">
        <p14:creationId xmlns:p14="http://schemas.microsoft.com/office/powerpoint/2010/main" val="2104394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Prerequisites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requirements currently apply for Erasmus+ internship funding:</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Must be enrolled at the HU or </a:t>
            </a:r>
            <a:r>
              <a:rPr lang="en-US" sz="1200" kern="1200" dirty="0" err="1">
                <a:solidFill>
                  <a:schemeClr val="tx1"/>
                </a:solidFill>
                <a:effectLst/>
                <a:latin typeface="+mn-lt"/>
                <a:ea typeface="+mn-ea"/>
                <a:cs typeface="+mn-cs"/>
              </a:rPr>
              <a:t>Charité</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Must have a private address in DE (not in the target country)</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Must have (at least) B2 language skills in the working language (a language certificate is not required if the working language is the native language)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Internship:</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Must be related to the content of the degree </a:t>
            </a:r>
            <a:r>
              <a:rPr lang="en-US" sz="1200" kern="1200" dirty="0" err="1">
                <a:solidFill>
                  <a:schemeClr val="tx1"/>
                </a:solidFill>
                <a:effectLst/>
                <a:latin typeface="+mn-lt"/>
                <a:ea typeface="+mn-ea"/>
                <a:cs typeface="+mn-cs"/>
              </a:rPr>
              <a:t>programme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Must be completed full-time (at least 35 hours/week - teaching degree: at least 12 hours/week)</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Must be completed in full with "enrolled" or "</a:t>
            </a:r>
            <a:r>
              <a:rPr lang="en-US" sz="1200" kern="1200" dirty="0" err="1">
                <a:solidFill>
                  <a:schemeClr val="tx1"/>
                </a:solidFill>
                <a:effectLst/>
                <a:latin typeface="+mn-lt"/>
                <a:ea typeface="+mn-ea"/>
                <a:cs typeface="+mn-cs"/>
              </a:rPr>
              <a:t>exmatriculated</a:t>
            </a:r>
            <a:r>
              <a:rPr lang="en-US" sz="1200" kern="1200" dirty="0">
                <a:solidFill>
                  <a:schemeClr val="tx1"/>
                </a:solidFill>
                <a:effectLst/>
                <a:latin typeface="+mn-lt"/>
                <a:ea typeface="+mn-ea"/>
                <a:cs typeface="+mn-cs"/>
              </a:rPr>
              <a:t>" status (status may not change during an internship)</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Must take place in one of the participating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countries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Internship duration:</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Minimum of 2 months (60 "Erasmus days", according to the EU calculator)</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Maximum of 12 months (360 days)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Sufficient Erasmus+ "remaining contingent" (12 months for semesters abroad and/or internships abroad per study phase BA, MA, PhD - 24 months for state examinations)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Graduate internship:</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Possible for up to 12 months after academic graduation</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Application must be made in advance with "enrolled" status</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12819F08-5983-4EFA-9303-726DE04BC222}" type="slidenum">
              <a:rPr lang="de-DE" smtClean="0"/>
              <a:t>22</a:t>
            </a:fld>
            <a:endParaRPr lang="de-DE"/>
          </a:p>
        </p:txBody>
      </p:sp>
    </p:spTree>
    <p:extLst>
      <p:ext uri="{BB962C8B-B14F-4D97-AF65-F5344CB8AC3E}">
        <p14:creationId xmlns:p14="http://schemas.microsoft.com/office/powerpoint/2010/main" val="3538489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HU_Allgemein_2">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CF0867F-9646-41E7-8F47-CB2348ED13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7B7881B9-E0BD-49CF-9C0D-9E1E98AC2A24}" type="datetime1">
              <a:rPr lang="de-DE" smtClean="0"/>
              <a:pPr/>
              <a:t>13.11.2023</a:t>
            </a:fld>
            <a:endParaRPr lang="de-DE" dirty="0"/>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dirty="0"/>
          </a:p>
        </p:txBody>
      </p:sp>
      <p:sp>
        <p:nvSpPr>
          <p:cNvPr id="13" name="Textfeld 12">
            <a:extLst>
              <a:ext uri="{FF2B5EF4-FFF2-40B4-BE49-F238E27FC236}">
                <a16:creationId xmlns:a16="http://schemas.microsoft.com/office/drawing/2014/main" id="{278CDD8D-2AC6-4446-BA3C-396E75774C59}"/>
              </a:ext>
            </a:extLst>
          </p:cNvPr>
          <p:cNvSpPr txBox="1"/>
          <p:nvPr userDrawn="1"/>
        </p:nvSpPr>
        <p:spPr>
          <a:xfrm>
            <a:off x="1128713" y="2331006"/>
            <a:ext cx="10439400" cy="1843103"/>
          </a:xfrm>
          <a:prstGeom prst="rect">
            <a:avLst/>
          </a:prstGeom>
          <a:noFill/>
        </p:spPr>
        <p:txBody>
          <a:bodyPr wrap="square" lIns="0" tIns="0" rIns="0" bIns="0" rtlCol="0">
            <a:noAutofit/>
          </a:bodyPr>
          <a:lstStyle/>
          <a:p>
            <a:pPr algn="l"/>
            <a:r>
              <a:rPr lang="en-GB" sz="2000" b="0" i="0" u="none" strike="noStrike" baseline="0" dirty="0">
                <a:solidFill>
                  <a:schemeClr val="bg1"/>
                </a:solidFill>
                <a:latin typeface="Georgia" panose="02040502050405020303" pitchFamily="18" charset="0"/>
              </a:rPr>
              <a:t>Humboldt-Universität </a:t>
            </a:r>
            <a:r>
              <a:rPr lang="en-GB" sz="2000" b="0" i="0" u="none" strike="noStrike" baseline="0" dirty="0" err="1">
                <a:solidFill>
                  <a:schemeClr val="bg1"/>
                </a:solidFill>
                <a:latin typeface="Georgia" panose="02040502050405020303" pitchFamily="18" charset="0"/>
              </a:rPr>
              <a:t>zu</a:t>
            </a:r>
            <a:r>
              <a:rPr lang="en-GB" sz="2000" b="0" i="0" u="none" strike="noStrike" baseline="0" dirty="0">
                <a:solidFill>
                  <a:schemeClr val="bg1"/>
                </a:solidFill>
                <a:latin typeface="Georgia" panose="02040502050405020303" pitchFamily="18" charset="0"/>
              </a:rPr>
              <a:t> Berlin is the oldest university in Berlin </a:t>
            </a:r>
            <a:br>
              <a:rPr lang="en-GB" sz="2000" b="0" i="0" u="none" strike="noStrike" baseline="0" dirty="0">
                <a:solidFill>
                  <a:schemeClr val="bg1"/>
                </a:solidFill>
                <a:latin typeface="Georgia" panose="02040502050405020303" pitchFamily="18" charset="0"/>
              </a:rPr>
            </a:br>
            <a:r>
              <a:rPr lang="en-GB" sz="2000" b="0" i="0" u="none" strike="noStrike" baseline="0" dirty="0">
                <a:solidFill>
                  <a:schemeClr val="bg1"/>
                </a:solidFill>
                <a:latin typeface="Georgia" panose="02040502050405020303" pitchFamily="18" charset="0"/>
              </a:rPr>
              <a:t>and one of the most renowned universities in the world.</a:t>
            </a:r>
            <a:endParaRPr lang="de-DE" sz="2000" dirty="0">
              <a:solidFill>
                <a:schemeClr val="bg1"/>
              </a:solidFill>
              <a:latin typeface="Georgia" panose="02040502050405020303" pitchFamily="18" charset="0"/>
            </a:endParaRPr>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a:solidFill>
                  <a:schemeClr val="bg1"/>
                </a:solidFill>
                <a:latin typeface="Arial" panose="020B0604020202020204" pitchFamily="34" charset="0"/>
                <a:cs typeface="Arial" panose="020B0604020202020204" pitchFamily="34" charset="0"/>
              </a:rPr>
              <a:t>Humboldt-Universität zu Berlin</a:t>
            </a:r>
          </a:p>
        </p:txBody>
      </p:sp>
      <p:sp>
        <p:nvSpPr>
          <p:cNvPr id="10" name="Textfeld 9">
            <a:extLst>
              <a:ext uri="{FF2B5EF4-FFF2-40B4-BE49-F238E27FC236}">
                <a16:creationId xmlns:a16="http://schemas.microsoft.com/office/drawing/2014/main" id="{3D35A43F-5931-4C9D-BB03-40E62F6482CD}"/>
              </a:ext>
            </a:extLst>
          </p:cNvPr>
          <p:cNvSpPr txBox="1"/>
          <p:nvPr userDrawn="1"/>
        </p:nvSpPr>
        <p:spPr>
          <a:xfrm>
            <a:off x="10227138" y="5823675"/>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Matthias Heyde</a:t>
            </a:r>
          </a:p>
        </p:txBody>
      </p:sp>
      <p:pic>
        <p:nvPicPr>
          <p:cNvPr id="2" name="Grafik 1">
            <a:extLst>
              <a:ext uri="{FF2B5EF4-FFF2-40B4-BE49-F238E27FC236}">
                <a16:creationId xmlns:a16="http://schemas.microsoft.com/office/drawing/2014/main" id="{A589EC48-AFC1-C366-4183-7437B90A196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230821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U_Forschung2b">
    <p:bg>
      <p:bgRef idx="1001">
        <a:schemeClr val="bg1"/>
      </p:bgRef>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C8DA0E18-56F8-4D71-83D9-CCF04A28FC10}"/>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124450" cy="6857572"/>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0" name="Textfeld 9">
            <a:extLst>
              <a:ext uri="{FF2B5EF4-FFF2-40B4-BE49-F238E27FC236}">
                <a16:creationId xmlns:a16="http://schemas.microsoft.com/office/drawing/2014/main" id="{9A138919-68AD-4843-9463-DF42569A27B6}"/>
              </a:ext>
            </a:extLst>
          </p:cNvPr>
          <p:cNvSpPr txBox="1"/>
          <p:nvPr userDrawn="1"/>
        </p:nvSpPr>
        <p:spPr>
          <a:xfrm>
            <a:off x="5358580" y="6219396"/>
            <a:ext cx="1556570" cy="638175"/>
          </a:xfrm>
          <a:prstGeom prst="rect">
            <a:avLst/>
          </a:prstGeom>
          <a:noFill/>
        </p:spPr>
        <p:txBody>
          <a:bodyPr wrap="square" lIns="0" tIns="0" rIns="0" bIns="0" rtlCol="0" anchor="ctr">
            <a:noAutofit/>
          </a:bodyPr>
          <a:lstStyle/>
          <a:p>
            <a:pPr algn="l">
              <a:lnSpc>
                <a:spcPct val="100000"/>
              </a:lnSpc>
            </a:pPr>
            <a:r>
              <a:rPr lang="de-DE" sz="1200" b="1" i="0" dirty="0" err="1">
                <a:latin typeface="Arial" panose="020B0604020202020204" pitchFamily="34" charset="0"/>
              </a:rPr>
              <a:t>as</a:t>
            </a:r>
            <a:r>
              <a:rPr lang="de-DE" sz="1200" b="1" i="0" dirty="0">
                <a:latin typeface="Arial" panose="020B0604020202020204" pitchFamily="34" charset="0"/>
              </a:rPr>
              <a:t> at Oktober 2022</a:t>
            </a:r>
          </a:p>
        </p:txBody>
      </p:sp>
      <p:sp>
        <p:nvSpPr>
          <p:cNvPr id="12" name="Textfeld 11">
            <a:extLst>
              <a:ext uri="{FF2B5EF4-FFF2-40B4-BE49-F238E27FC236}">
                <a16:creationId xmlns:a16="http://schemas.microsoft.com/office/drawing/2014/main" id="{C6E6710B-25AF-9741-9F08-7CFF011F2501}"/>
              </a:ext>
            </a:extLst>
          </p:cNvPr>
          <p:cNvSpPr txBox="1"/>
          <p:nvPr userDrawn="1"/>
        </p:nvSpPr>
        <p:spPr>
          <a:xfrm>
            <a:off x="5358580" y="2312510"/>
            <a:ext cx="6624027" cy="1012269"/>
          </a:xfrm>
          <a:prstGeom prst="rect">
            <a:avLst/>
          </a:prstGeom>
          <a:noFill/>
        </p:spPr>
        <p:txBody>
          <a:bodyPr wrap="square" lIns="0" tIns="0" rIns="0" bIns="0" rtlCol="0">
            <a:noAutofit/>
          </a:bodyPr>
          <a:lstStyle/>
          <a:p>
            <a:pPr algn="l"/>
            <a:r>
              <a:rPr lang="de-DE" sz="2000" kern="1200" dirty="0">
                <a:solidFill>
                  <a:schemeClr val="tx1"/>
                </a:solidFill>
                <a:effectLst/>
                <a:latin typeface="Georgia" panose="02040502050405020303" pitchFamily="18" charset="0"/>
                <a:ea typeface="+mn-ea"/>
                <a:cs typeface="+mn-cs"/>
              </a:rPr>
              <a:t>At Humboldt-Universität, </a:t>
            </a:r>
            <a:r>
              <a:rPr lang="de-DE" sz="2000" kern="1200" dirty="0" err="1">
                <a:solidFill>
                  <a:schemeClr val="tx1"/>
                </a:solidFill>
                <a:effectLst/>
                <a:latin typeface="Georgia" panose="02040502050405020303" pitchFamily="18" charset="0"/>
                <a:ea typeface="+mn-ea"/>
                <a:cs typeface="+mn-cs"/>
              </a:rPr>
              <a:t>outstanding</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academics</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conduct</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interdisciplinary</a:t>
            </a:r>
            <a:r>
              <a:rPr lang="de-DE" sz="2000" kern="1200" dirty="0">
                <a:solidFill>
                  <a:schemeClr val="tx1"/>
                </a:solidFill>
                <a:effectLst/>
                <a:latin typeface="Georgia" panose="02040502050405020303" pitchFamily="18" charset="0"/>
                <a:ea typeface="+mn-ea"/>
                <a:cs typeface="+mn-cs"/>
              </a:rPr>
              <a:t> and </a:t>
            </a:r>
            <a:r>
              <a:rPr lang="de-DE" sz="2000" kern="1200" dirty="0" err="1">
                <a:solidFill>
                  <a:schemeClr val="tx1"/>
                </a:solidFill>
                <a:effectLst/>
                <a:latin typeface="Georgia" panose="02040502050405020303" pitchFamily="18" charset="0"/>
                <a:ea typeface="+mn-ea"/>
                <a:cs typeface="+mn-cs"/>
              </a:rPr>
              <a:t>cross-institutional</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research</a:t>
            </a:r>
            <a:r>
              <a:rPr lang="de-DE" sz="2000" kern="1200" dirty="0">
                <a:solidFill>
                  <a:schemeClr val="tx1"/>
                </a:solidFill>
                <a:effectLst/>
                <a:latin typeface="Georgia" panose="02040502050405020303" pitchFamily="18" charset="0"/>
                <a:ea typeface="+mn-ea"/>
                <a:cs typeface="+mn-cs"/>
              </a:rPr>
              <a:t> on global </a:t>
            </a:r>
            <a:r>
              <a:rPr lang="de-DE" sz="2000" kern="1200" dirty="0" err="1">
                <a:solidFill>
                  <a:schemeClr val="tx1"/>
                </a:solidFill>
                <a:effectLst/>
                <a:latin typeface="Georgia" panose="02040502050405020303" pitchFamily="18" charset="0"/>
                <a:ea typeface="+mn-ea"/>
                <a:cs typeface="+mn-cs"/>
              </a:rPr>
              <a:t>challenges</a:t>
            </a:r>
            <a:r>
              <a:rPr lang="de-DE" sz="2000" kern="1200" dirty="0">
                <a:solidFill>
                  <a:schemeClr val="tx1"/>
                </a:solidFill>
                <a:effectLst/>
                <a:latin typeface="Georgia" panose="02040502050405020303" pitchFamily="18" charset="0"/>
                <a:ea typeface="+mn-ea"/>
                <a:cs typeface="+mn-cs"/>
              </a:rPr>
              <a:t> in </a:t>
            </a:r>
            <a:r>
              <a:rPr lang="de-DE" sz="2000" kern="1200" dirty="0" err="1">
                <a:solidFill>
                  <a:schemeClr val="tx1"/>
                </a:solidFill>
                <a:effectLst/>
                <a:latin typeface="Georgia" panose="02040502050405020303" pitchFamily="18" charset="0"/>
                <a:ea typeface="+mn-ea"/>
                <a:cs typeface="+mn-cs"/>
              </a:rPr>
              <a:t>various</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research</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networks</a:t>
            </a:r>
            <a:r>
              <a:rPr lang="de-DE" sz="2000" kern="1200" dirty="0">
                <a:solidFill>
                  <a:schemeClr val="tx1"/>
                </a:solidFill>
                <a:effectLst/>
                <a:latin typeface="Georgia" panose="02040502050405020303" pitchFamily="18" charset="0"/>
                <a:ea typeface="+mn-ea"/>
                <a:cs typeface="+mn-cs"/>
              </a:rPr>
              <a:t>:</a:t>
            </a:r>
          </a:p>
        </p:txBody>
      </p:sp>
      <p:sp>
        <p:nvSpPr>
          <p:cNvPr id="15" name="Textfeld 14">
            <a:extLst>
              <a:ext uri="{FF2B5EF4-FFF2-40B4-BE49-F238E27FC236}">
                <a16:creationId xmlns:a16="http://schemas.microsoft.com/office/drawing/2014/main" id="{0B929E84-05AE-5F48-AF1E-9E26F40AC44A}"/>
              </a:ext>
            </a:extLst>
          </p:cNvPr>
          <p:cNvSpPr txBox="1"/>
          <p:nvPr userDrawn="1"/>
        </p:nvSpPr>
        <p:spPr>
          <a:xfrm>
            <a:off x="5358581" y="1277938"/>
            <a:ext cx="5706294" cy="560387"/>
          </a:xfrm>
          <a:prstGeom prst="rect">
            <a:avLst/>
          </a:prstGeom>
          <a:noFill/>
        </p:spPr>
        <p:txBody>
          <a:bodyPr wrap="square" lIns="0" tIns="0" rIns="0" bIns="0" rtlCol="0">
            <a:noAutofit/>
          </a:bodyPr>
          <a:lstStyle/>
          <a:p>
            <a:pPr algn="l">
              <a:lnSpc>
                <a:spcPct val="100000"/>
              </a:lnSpc>
            </a:pPr>
            <a:r>
              <a:rPr lang="de-DE" sz="4000" b="1" dirty="0">
                <a:solidFill>
                  <a:schemeClr val="tx1"/>
                </a:solidFill>
                <a:latin typeface="Arial" panose="020B0604020202020204" pitchFamily="34" charset="0"/>
                <a:cs typeface="Arial" panose="020B0604020202020204" pitchFamily="34" charset="0"/>
              </a:rPr>
              <a:t>Research</a:t>
            </a:r>
          </a:p>
        </p:txBody>
      </p:sp>
      <p:sp>
        <p:nvSpPr>
          <p:cNvPr id="16" name="Textfeld 15">
            <a:extLst>
              <a:ext uri="{FF2B5EF4-FFF2-40B4-BE49-F238E27FC236}">
                <a16:creationId xmlns:a16="http://schemas.microsoft.com/office/drawing/2014/main" id="{CB731991-A5E9-E648-AAD1-8BAEA772A2C4}"/>
              </a:ext>
            </a:extLst>
          </p:cNvPr>
          <p:cNvSpPr txBox="1"/>
          <p:nvPr userDrawn="1"/>
        </p:nvSpPr>
        <p:spPr>
          <a:xfrm>
            <a:off x="5358581" y="3851786"/>
            <a:ext cx="6209532" cy="2512438"/>
          </a:xfrm>
          <a:prstGeom prst="rect">
            <a:avLst/>
          </a:prstGeom>
          <a:noFill/>
        </p:spPr>
        <p:txBody>
          <a:bodyPr wrap="square" lIns="0" tIns="0" rIns="0" bIns="0" rtlCol="0">
            <a:noAutofit/>
          </a:bodyPr>
          <a:lstStyle/>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6 Clusters </a:t>
            </a:r>
            <a:r>
              <a:rPr lang="de-DE" sz="1800" dirty="0" err="1">
                <a:solidFill>
                  <a:schemeClr val="tx1"/>
                </a:solidFill>
                <a:latin typeface="Arial" panose="020B0604020202020204" pitchFamily="34" charset="0"/>
                <a:cs typeface="Arial" panose="020B0604020202020204" pitchFamily="34" charset="0"/>
              </a:rPr>
              <a:t>of</a:t>
            </a:r>
            <a:r>
              <a:rPr lang="de-DE" sz="1800" dirty="0">
                <a:solidFill>
                  <a:schemeClr val="tx1"/>
                </a:solidFill>
                <a:latin typeface="Arial" panose="020B0604020202020204" pitchFamily="34" charset="0"/>
                <a:cs typeface="Arial" panose="020B0604020202020204" pitchFamily="34" charset="0"/>
              </a:rPr>
              <a:t> Excellence </a:t>
            </a:r>
            <a:br>
              <a:rPr lang="de-DE" sz="1800" dirty="0">
                <a:solidFill>
                  <a:schemeClr val="tx1"/>
                </a:solidFill>
                <a:latin typeface="Arial" panose="020B0604020202020204" pitchFamily="34" charset="0"/>
                <a:cs typeface="Arial" panose="020B0604020202020204" pitchFamily="34" charset="0"/>
              </a:rPr>
            </a:br>
            <a:r>
              <a:rPr lang="de-DE" sz="1800" dirty="0">
                <a:solidFill>
                  <a:schemeClr val="tx1"/>
                </a:solidFill>
                <a:latin typeface="Arial" panose="020B0604020202020204" pitchFamily="34" charset="0"/>
                <a:cs typeface="Arial" panose="020B0604020202020204" pitchFamily="34" charset="0"/>
              </a:rPr>
              <a:t>(</a:t>
            </a:r>
            <a:r>
              <a:rPr lang="de-DE" sz="1800" dirty="0" err="1">
                <a:solidFill>
                  <a:schemeClr val="tx1"/>
                </a:solidFill>
                <a:latin typeface="Arial" panose="020B0604020202020204" pitchFamily="34" charset="0"/>
                <a:cs typeface="Arial" panose="020B0604020202020204" pitchFamily="34" charset="0"/>
              </a:rPr>
              <a:t>spokesperson</a:t>
            </a:r>
            <a:r>
              <a:rPr lang="de-DE" sz="1800" dirty="0">
                <a:solidFill>
                  <a:schemeClr val="tx1"/>
                </a:solidFill>
                <a:latin typeface="Arial" panose="020B0604020202020204" pitchFamily="34" charset="0"/>
                <a:cs typeface="Arial" panose="020B0604020202020204" pitchFamily="34" charset="0"/>
              </a:rPr>
              <a:t> / </a:t>
            </a:r>
            <a:r>
              <a:rPr lang="de-DE" sz="1800" dirty="0" err="1">
                <a:solidFill>
                  <a:schemeClr val="tx1"/>
                </a:solidFill>
                <a:latin typeface="Arial" panose="020B0604020202020204" pitchFamily="34" charset="0"/>
                <a:cs typeface="Arial" panose="020B0604020202020204" pitchFamily="34" charset="0"/>
              </a:rPr>
              <a:t>participation</a:t>
            </a:r>
            <a:r>
              <a:rPr lang="de-DE" sz="1800" dirty="0">
                <a:solidFill>
                  <a:schemeClr val="tx1"/>
                </a:solidFill>
                <a:latin typeface="Arial" panose="020B0604020202020204" pitchFamily="34" charset="0"/>
                <a:cs typeface="Arial" panose="020B0604020202020204" pitchFamily="34" charset="0"/>
              </a:rPr>
              <a:t>)</a:t>
            </a: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17 Collaborative Research </a:t>
            </a:r>
            <a:r>
              <a:rPr lang="de-DE" sz="1800" dirty="0" err="1">
                <a:solidFill>
                  <a:schemeClr val="tx1"/>
                </a:solidFill>
                <a:latin typeface="Arial" panose="020B0604020202020204" pitchFamily="34" charset="0"/>
                <a:cs typeface="Arial" panose="020B0604020202020204" pitchFamily="34" charset="0"/>
              </a:rPr>
              <a:t>Centres</a:t>
            </a:r>
            <a:r>
              <a:rPr lang="de-DE" sz="1800" dirty="0">
                <a:solidFill>
                  <a:schemeClr val="tx1"/>
                </a:solidFill>
                <a:latin typeface="Arial" panose="020B0604020202020204" pitchFamily="34" charset="0"/>
                <a:cs typeface="Arial" panose="020B0604020202020204" pitchFamily="34" charset="0"/>
              </a:rPr>
              <a:t> &amp; </a:t>
            </a:r>
            <a:r>
              <a:rPr lang="de-DE" sz="1800" dirty="0" err="1">
                <a:solidFill>
                  <a:schemeClr val="tx1"/>
                </a:solidFill>
                <a:latin typeface="Arial" panose="020B0604020202020204" pitchFamily="34" charset="0"/>
                <a:cs typeface="Arial" panose="020B0604020202020204" pitchFamily="34" charset="0"/>
              </a:rPr>
              <a:t>Transregios</a:t>
            </a:r>
            <a:r>
              <a:rPr lang="de-DE" sz="1800" dirty="0">
                <a:solidFill>
                  <a:schemeClr val="tx1"/>
                </a:solidFill>
                <a:latin typeface="Arial" panose="020B0604020202020204" pitchFamily="34" charset="0"/>
                <a:cs typeface="Arial" panose="020B0604020202020204" pitchFamily="34" charset="0"/>
              </a:rPr>
              <a:t> (</a:t>
            </a:r>
            <a:r>
              <a:rPr lang="de-DE" sz="1800" dirty="0" err="1">
                <a:solidFill>
                  <a:schemeClr val="tx1"/>
                </a:solidFill>
                <a:latin typeface="Arial" panose="020B0604020202020204" pitchFamily="34" charset="0"/>
                <a:cs typeface="Arial" panose="020B0604020202020204" pitchFamily="34" charset="0"/>
              </a:rPr>
              <a:t>spokesperson</a:t>
            </a:r>
            <a:r>
              <a:rPr lang="de-DE" sz="1800" dirty="0">
                <a:solidFill>
                  <a:schemeClr val="tx1"/>
                </a:solidFill>
                <a:latin typeface="Arial" panose="020B0604020202020204" pitchFamily="34" charset="0"/>
                <a:cs typeface="Arial" panose="020B0604020202020204" pitchFamily="34" charset="0"/>
              </a:rPr>
              <a:t> / </a:t>
            </a:r>
            <a:r>
              <a:rPr lang="de-DE" sz="1800" dirty="0" err="1">
                <a:solidFill>
                  <a:schemeClr val="tx1"/>
                </a:solidFill>
                <a:latin typeface="Arial" panose="020B0604020202020204" pitchFamily="34" charset="0"/>
                <a:cs typeface="Arial" panose="020B0604020202020204" pitchFamily="34" charset="0"/>
              </a:rPr>
              <a:t>participation</a:t>
            </a:r>
            <a:r>
              <a:rPr lang="de-DE" sz="1800" dirty="0">
                <a:solidFill>
                  <a:schemeClr val="tx1"/>
                </a:solidFill>
                <a:latin typeface="Arial" panose="020B0604020202020204" pitchFamily="34" charset="0"/>
                <a:cs typeface="Arial" panose="020B0604020202020204" pitchFamily="34" charset="0"/>
              </a:rPr>
              <a:t>)</a:t>
            </a: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4 Integrative Research Institutes (IRI)</a:t>
            </a: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22 Graduate Colleges (</a:t>
            </a:r>
            <a:r>
              <a:rPr lang="de-DE" sz="1800" dirty="0" err="1">
                <a:solidFill>
                  <a:schemeClr val="tx1"/>
                </a:solidFill>
                <a:latin typeface="Arial" panose="020B0604020202020204" pitchFamily="34" charset="0"/>
                <a:cs typeface="Arial" panose="020B0604020202020204" pitchFamily="34" charset="0"/>
              </a:rPr>
              <a:t>spokesperson</a:t>
            </a:r>
            <a:r>
              <a:rPr lang="de-DE" sz="1800" dirty="0">
                <a:solidFill>
                  <a:schemeClr val="tx1"/>
                </a:solidFill>
                <a:latin typeface="Arial" panose="020B0604020202020204" pitchFamily="34" charset="0"/>
                <a:cs typeface="Arial" panose="020B0604020202020204" pitchFamily="34" charset="0"/>
              </a:rPr>
              <a:t> / </a:t>
            </a:r>
            <a:r>
              <a:rPr lang="de-DE" sz="1800" dirty="0" err="1">
                <a:solidFill>
                  <a:schemeClr val="tx1"/>
                </a:solidFill>
                <a:latin typeface="Arial" panose="020B0604020202020204" pitchFamily="34" charset="0"/>
                <a:cs typeface="Arial" panose="020B0604020202020204" pitchFamily="34" charset="0"/>
              </a:rPr>
              <a:t>participation</a:t>
            </a:r>
            <a:r>
              <a:rPr lang="de-DE" sz="1800" dirty="0">
                <a:solidFill>
                  <a:schemeClr val="tx1"/>
                </a:solidFill>
                <a:latin typeface="Arial" panose="020B0604020202020204" pitchFamily="34" charset="0"/>
                <a:cs typeface="Arial" panose="020B0604020202020204" pitchFamily="34" charset="0"/>
              </a:rPr>
              <a:t>)</a:t>
            </a:r>
          </a:p>
        </p:txBody>
      </p:sp>
      <p:sp>
        <p:nvSpPr>
          <p:cNvPr id="13" name="Textfeld 12">
            <a:extLst>
              <a:ext uri="{FF2B5EF4-FFF2-40B4-BE49-F238E27FC236}">
                <a16:creationId xmlns:a16="http://schemas.microsoft.com/office/drawing/2014/main" id="{E9F9576A-D263-42F9-99ED-A98F8B692788}"/>
              </a:ext>
            </a:extLst>
          </p:cNvPr>
          <p:cNvSpPr txBox="1"/>
          <p:nvPr userDrawn="1"/>
        </p:nvSpPr>
        <p:spPr>
          <a:xfrm>
            <a:off x="623888" y="5801038"/>
            <a:ext cx="1340975" cy="383866"/>
          </a:xfrm>
          <a:prstGeom prst="rect">
            <a:avLst/>
          </a:prstGeom>
          <a:noFill/>
        </p:spPr>
        <p:txBody>
          <a:bodyPr wrap="square" lIns="0" tIns="0" rIns="0" bIns="0" rtlCol="0" anchor="b">
            <a:noAutofit/>
          </a:bodyPr>
          <a:lstStyle/>
          <a:p>
            <a:pPr algn="l">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Matthias Heyde</a:t>
            </a:r>
          </a:p>
        </p:txBody>
      </p:sp>
    </p:spTree>
    <p:extLst>
      <p:ext uri="{BB962C8B-B14F-4D97-AF65-F5344CB8AC3E}">
        <p14:creationId xmlns:p14="http://schemas.microsoft.com/office/powerpoint/2010/main" val="3394636196"/>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pener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33186AA8-4F3C-410F-87A0-E2125E31F605}"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13">
            <a:extLst>
              <a:ext uri="{FF2B5EF4-FFF2-40B4-BE49-F238E27FC236}">
                <a16:creationId xmlns:a16="http://schemas.microsoft.com/office/drawing/2014/main" id="{132CB592-2EEE-4E76-AC38-4697667FF907}"/>
              </a:ext>
            </a:extLst>
          </p:cNvPr>
          <p:cNvSpPr>
            <a:spLocks noGrp="1"/>
          </p:cNvSpPr>
          <p:nvPr>
            <p:ph type="body" sz="quarter" idx="14" hasCustomPrompt="1"/>
          </p:nvPr>
        </p:nvSpPr>
        <p:spPr>
          <a:xfrm>
            <a:off x="1134000" y="4554000"/>
            <a:ext cx="9936000" cy="1080000"/>
          </a:xfrm>
        </p:spPr>
        <p:txBody>
          <a:bodyPr/>
          <a:lstStyle>
            <a:lvl1pPr marL="0" indent="0">
              <a:lnSpc>
                <a:spcPts val="2200"/>
              </a:lnSpc>
              <a:spcBef>
                <a:spcPts val="0"/>
              </a:spcBef>
              <a:buNone/>
              <a:defRPr>
                <a:solidFill>
                  <a:schemeClr val="accent5"/>
                </a:solidFill>
              </a:defRPr>
            </a:lvl1pPr>
          </a:lstStyle>
          <a:p>
            <a:pPr lvl="0"/>
            <a:r>
              <a:rPr lang="de-DE" dirty="0"/>
              <a:t>Fließtext 20pt</a:t>
            </a:r>
          </a:p>
        </p:txBody>
      </p:sp>
      <p:sp>
        <p:nvSpPr>
          <p:cNvPr id="8" name="Titel 11">
            <a:extLst>
              <a:ext uri="{FF2B5EF4-FFF2-40B4-BE49-F238E27FC236}">
                <a16:creationId xmlns:a16="http://schemas.microsoft.com/office/drawing/2014/main" id="{D2E10894-4C96-8946-B8DB-267DFFACD048}"/>
              </a:ext>
            </a:extLst>
          </p:cNvPr>
          <p:cNvSpPr>
            <a:spLocks noGrp="1"/>
          </p:cNvSpPr>
          <p:nvPr>
            <p:ph type="title" hasCustomPrompt="1"/>
          </p:nvPr>
        </p:nvSpPr>
        <p:spPr>
          <a:xfrm>
            <a:off x="1123840" y="3345986"/>
            <a:ext cx="9936000" cy="588879"/>
          </a:xfrm>
        </p:spPr>
        <p:txBody>
          <a:bodyPr/>
          <a:lstStyle>
            <a:lvl1pPr>
              <a:defRPr sz="3500">
                <a:solidFill>
                  <a:schemeClr val="accent1"/>
                </a:solidFill>
              </a:defRPr>
            </a:lvl1pPr>
          </a:lstStyle>
          <a:p>
            <a:r>
              <a:rPr lang="de-DE" dirty="0"/>
              <a:t>H3 Kapitel der Präsentation 35pt</a:t>
            </a:r>
          </a:p>
        </p:txBody>
      </p:sp>
      <p:sp>
        <p:nvSpPr>
          <p:cNvPr id="2" name="Rechteck 8">
            <a:extLst>
              <a:ext uri="{FF2B5EF4-FFF2-40B4-BE49-F238E27FC236}">
                <a16:creationId xmlns:a16="http://schemas.microsoft.com/office/drawing/2014/main" id="{4CB53B55-E9CD-9DE3-C3F6-3AEC2A9DDAF4}"/>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172400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ndard_H3_1">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921CA210-FD92-4896-9247-01929DD525FA}"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1">
            <a:extLst>
              <a:ext uri="{FF2B5EF4-FFF2-40B4-BE49-F238E27FC236}">
                <a16:creationId xmlns:a16="http://schemas.microsoft.com/office/drawing/2014/main" id="{45CBA9BD-ED1D-424E-BBD3-407E40FC00D2}"/>
              </a:ext>
            </a:extLst>
          </p:cNvPr>
          <p:cNvSpPr>
            <a:spLocks noGrp="1"/>
          </p:cNvSpPr>
          <p:nvPr>
            <p:ph type="title" hasCustomPrompt="1"/>
          </p:nvPr>
        </p:nvSpPr>
        <p:spPr>
          <a:xfrm>
            <a:off x="1123840" y="1220530"/>
            <a:ext cx="9936000" cy="588879"/>
          </a:xfrm>
        </p:spPr>
        <p:txBody>
          <a:bodyPr/>
          <a:lstStyle>
            <a:lvl1pPr>
              <a:defRPr sz="3500">
                <a:solidFill>
                  <a:schemeClr val="accent5"/>
                </a:solidFill>
              </a:defRPr>
            </a:lvl1pPr>
          </a:lstStyle>
          <a:p>
            <a:r>
              <a:rPr lang="de-DE" dirty="0"/>
              <a:t>H3 Kapitel der Präsentation 35pt</a:t>
            </a:r>
          </a:p>
        </p:txBody>
      </p:sp>
    </p:spTree>
    <p:extLst>
      <p:ext uri="{BB962C8B-B14F-4D97-AF65-F5344CB8AC3E}">
        <p14:creationId xmlns:p14="http://schemas.microsoft.com/office/powerpoint/2010/main" val="8699059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tandard_H3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B1B48204-F5ED-4FBF-8710-D3D65DA50F08}"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1">
            <a:extLst>
              <a:ext uri="{FF2B5EF4-FFF2-40B4-BE49-F238E27FC236}">
                <a16:creationId xmlns:a16="http://schemas.microsoft.com/office/drawing/2014/main" id="{B9659186-CD76-3945-B776-605DF5CF48E6}"/>
              </a:ext>
            </a:extLst>
          </p:cNvPr>
          <p:cNvSpPr>
            <a:spLocks noGrp="1"/>
          </p:cNvSpPr>
          <p:nvPr>
            <p:ph type="title" hasCustomPrompt="1"/>
          </p:nvPr>
        </p:nvSpPr>
        <p:spPr>
          <a:xfrm>
            <a:off x="1123840" y="1220530"/>
            <a:ext cx="9936000" cy="588879"/>
          </a:xfrm>
        </p:spPr>
        <p:txBody>
          <a:bodyPr/>
          <a:lstStyle>
            <a:lvl1pPr>
              <a:defRPr sz="3500">
                <a:solidFill>
                  <a:schemeClr val="accent1"/>
                </a:solidFill>
              </a:defRPr>
            </a:lvl1pPr>
          </a:lstStyle>
          <a:p>
            <a:r>
              <a:rPr lang="de-DE" dirty="0"/>
              <a:t>H3 Kapitel der Präsentation 35pt</a:t>
            </a:r>
          </a:p>
        </p:txBody>
      </p:sp>
      <p:sp>
        <p:nvSpPr>
          <p:cNvPr id="2" name="Rechteck 8">
            <a:extLst>
              <a:ext uri="{FF2B5EF4-FFF2-40B4-BE49-F238E27FC236}">
                <a16:creationId xmlns:a16="http://schemas.microsoft.com/office/drawing/2014/main" id="{EC947214-C3BB-7B0E-C7DB-5D67B3AE6F78}"/>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4470881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ndard_H3_3">
    <p:bg>
      <p:bgPr>
        <a:solidFill>
          <a:schemeClr val="accent1"/>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C48ED0D7-2F86-4F5A-95C8-7DF2ABE9F74D}"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bg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bg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bg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bg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1">
            <a:extLst>
              <a:ext uri="{FF2B5EF4-FFF2-40B4-BE49-F238E27FC236}">
                <a16:creationId xmlns:a16="http://schemas.microsoft.com/office/drawing/2014/main" id="{702CEAED-802D-4142-B155-A8DAB58200D0}"/>
              </a:ext>
            </a:extLst>
          </p:cNvPr>
          <p:cNvSpPr>
            <a:spLocks noGrp="1"/>
          </p:cNvSpPr>
          <p:nvPr>
            <p:ph type="title" hasCustomPrompt="1"/>
          </p:nvPr>
        </p:nvSpPr>
        <p:spPr>
          <a:xfrm>
            <a:off x="1123840" y="1220530"/>
            <a:ext cx="9936000" cy="588879"/>
          </a:xfrm>
        </p:spPr>
        <p:txBody>
          <a:bodyPr/>
          <a:lstStyle>
            <a:lvl1pPr>
              <a:defRPr sz="3500">
                <a:solidFill>
                  <a:schemeClr val="bg1"/>
                </a:solidFill>
              </a:defRPr>
            </a:lvl1pPr>
          </a:lstStyle>
          <a:p>
            <a:r>
              <a:rPr lang="de-DE" dirty="0"/>
              <a:t>H3 Kapitel der Präsentation 35pt</a:t>
            </a:r>
          </a:p>
        </p:txBody>
      </p:sp>
    </p:spTree>
    <p:extLst>
      <p:ext uri="{BB962C8B-B14F-4D97-AF65-F5344CB8AC3E}">
        <p14:creationId xmlns:p14="http://schemas.microsoft.com/office/powerpoint/2010/main" val="3125441519"/>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ndard_H3_4">
    <p:bg>
      <p:bgPr>
        <a:solidFill>
          <a:schemeClr val="accent1"/>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075CAF57-35D6-45C5-B944-76E3BD50F16D}"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bg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bg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bg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bg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1">
            <a:extLst>
              <a:ext uri="{FF2B5EF4-FFF2-40B4-BE49-F238E27FC236}">
                <a16:creationId xmlns:a16="http://schemas.microsoft.com/office/drawing/2014/main" id="{B92F8104-81CD-C349-A859-4400BAB80107}"/>
              </a:ext>
            </a:extLst>
          </p:cNvPr>
          <p:cNvSpPr>
            <a:spLocks noGrp="1"/>
          </p:cNvSpPr>
          <p:nvPr>
            <p:ph type="title" hasCustomPrompt="1"/>
          </p:nvPr>
        </p:nvSpPr>
        <p:spPr>
          <a:xfrm>
            <a:off x="1123840" y="1220530"/>
            <a:ext cx="9936000" cy="588879"/>
          </a:xfrm>
        </p:spPr>
        <p:txBody>
          <a:bodyPr/>
          <a:lstStyle>
            <a:lvl1pPr>
              <a:defRPr sz="3500">
                <a:solidFill>
                  <a:schemeClr val="bg1"/>
                </a:solidFill>
              </a:defRPr>
            </a:lvl1pPr>
          </a:lstStyle>
          <a:p>
            <a:r>
              <a:rPr lang="de-DE" dirty="0"/>
              <a:t>H3 Kapitel der Präsentation 35pt</a:t>
            </a:r>
          </a:p>
        </p:txBody>
      </p:sp>
      <p:sp>
        <p:nvSpPr>
          <p:cNvPr id="2" name="Rechteck 8">
            <a:extLst>
              <a:ext uri="{FF2B5EF4-FFF2-40B4-BE49-F238E27FC236}">
                <a16:creationId xmlns:a16="http://schemas.microsoft.com/office/drawing/2014/main" id="{65F80B27-9740-D87B-D6DE-27F591692DDA}"/>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926870775"/>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ndard_H3_mit_Nummerierun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B204B7F5-BC95-4533-B681-939B09DBC90A}"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361950" indent="-361950">
              <a:buClr>
                <a:schemeClr val="accent1"/>
              </a:buClr>
              <a:buSzPct val="100000"/>
              <a:buFont typeface="+mj-lt"/>
              <a:buAutoNum type="arabicPeriod"/>
              <a:defRPr>
                <a:solidFill>
                  <a:schemeClr val="accent5"/>
                </a:solidFill>
              </a:defRPr>
            </a:lvl1pPr>
            <a:lvl2pPr marL="712788" indent="-360363">
              <a:buClr>
                <a:schemeClr val="accent1"/>
              </a:buClr>
              <a:buSzPct val="100000"/>
              <a:buFont typeface="+mj-lt"/>
              <a:buAutoNum type="arabicPeriod"/>
              <a:tabLst/>
              <a:defRPr>
                <a:solidFill>
                  <a:schemeClr val="accent5"/>
                </a:solidFill>
              </a:defRPr>
            </a:lvl2pPr>
            <a:lvl3pPr marL="1073150" indent="-358775">
              <a:buClr>
                <a:schemeClr val="accent1"/>
              </a:buClr>
              <a:buSzPct val="100000"/>
              <a:buFont typeface="+mj-lt"/>
              <a:buAutoNum type="arabicPeriod"/>
              <a:tabLst/>
              <a:defRPr>
                <a:solidFill>
                  <a:schemeClr val="accent5"/>
                </a:solidFill>
              </a:defRPr>
            </a:lvl3pPr>
            <a:lvl4pPr marL="1425575" indent="-349250">
              <a:buClr>
                <a:schemeClr val="accent1"/>
              </a:buClr>
              <a:buSzPct val="100000"/>
              <a:buFont typeface="+mj-lt"/>
              <a:buAutoNum type="arabicPeriod"/>
              <a:tabLst/>
              <a:defRPr>
                <a:solidFill>
                  <a:schemeClr val="accent5"/>
                </a:solidFill>
              </a:defRPr>
            </a:lvl4pPr>
            <a:lvl5pPr marL="1785938" indent="-354013">
              <a:buClr>
                <a:schemeClr val="accent1"/>
              </a:buClr>
              <a:buSzPct val="100000"/>
              <a:buFont typeface="+mj-lt"/>
              <a:buAutoNum type="arabicPeriod"/>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1">
            <a:extLst>
              <a:ext uri="{FF2B5EF4-FFF2-40B4-BE49-F238E27FC236}">
                <a16:creationId xmlns:a16="http://schemas.microsoft.com/office/drawing/2014/main" id="{993D1FCE-09E1-0044-A914-78F588487F90}"/>
              </a:ext>
            </a:extLst>
          </p:cNvPr>
          <p:cNvSpPr>
            <a:spLocks noGrp="1"/>
          </p:cNvSpPr>
          <p:nvPr>
            <p:ph type="title" hasCustomPrompt="1"/>
          </p:nvPr>
        </p:nvSpPr>
        <p:spPr>
          <a:xfrm>
            <a:off x="1123840" y="1220530"/>
            <a:ext cx="9936000" cy="588879"/>
          </a:xfrm>
        </p:spPr>
        <p:txBody>
          <a:bodyPr/>
          <a:lstStyle>
            <a:lvl1pPr>
              <a:defRPr sz="3500">
                <a:solidFill>
                  <a:schemeClr val="accent1"/>
                </a:solidFill>
              </a:defRPr>
            </a:lvl1pPr>
          </a:lstStyle>
          <a:p>
            <a:r>
              <a:rPr lang="de-DE" dirty="0"/>
              <a:t>H3 Kapitel der Präsentation 35pt</a:t>
            </a:r>
          </a:p>
        </p:txBody>
      </p:sp>
    </p:spTree>
    <p:extLst>
      <p:ext uri="{BB962C8B-B14F-4D97-AF65-F5344CB8AC3E}">
        <p14:creationId xmlns:p14="http://schemas.microsoft.com/office/powerpoint/2010/main" val="2340579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Zitat_1">
    <p:bg>
      <p:bgPr>
        <a:solidFill>
          <a:schemeClr val="accent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DE95BA50-5108-41B1-B556-2E719854E983}"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a:noFill/>
        </p:spPr>
        <p:txBody>
          <a:bodyPr anchor="b" anchorCtr="0"/>
          <a:lstStyle>
            <a:lvl1pPr marL="0" indent="0">
              <a:lnSpc>
                <a:spcPts val="3000"/>
              </a:lnSpc>
              <a:spcBef>
                <a:spcPts val="0"/>
              </a:spcBef>
              <a:spcAft>
                <a:spcPts val="0"/>
              </a:spcAft>
              <a:buNone/>
              <a:defRPr sz="3000">
                <a:solidFill>
                  <a:schemeClr val="bg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solidFill>
                  <a:schemeClr val="bg1"/>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2" name="Rechteck 8">
            <a:extLst>
              <a:ext uri="{FF2B5EF4-FFF2-40B4-BE49-F238E27FC236}">
                <a16:creationId xmlns:a16="http://schemas.microsoft.com/office/drawing/2014/main" id="{3D20CF81-889C-E92C-1A7E-6D81F7A348D0}"/>
              </a:ext>
            </a:extLst>
          </p:cNvPr>
          <p:cNvSpPr/>
          <p:nvPr userDrawn="1"/>
        </p:nvSpPr>
        <p:spPr>
          <a:xfrm>
            <a:off x="623887" y="1882776"/>
            <a:ext cx="10944226" cy="4322333"/>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1350 h 5579633"/>
              <a:gd name="connsiteX1" fmla="*/ 10944226 w 10944226"/>
              <a:gd name="connsiteY1" fmla="*/ 5579633 h 5579633"/>
              <a:gd name="connsiteX2" fmla="*/ 0 w 10944226"/>
              <a:gd name="connsiteY2" fmla="*/ 5579633 h 5579633"/>
              <a:gd name="connsiteX3" fmla="*/ 0 w 10944226"/>
              <a:gd name="connsiteY3" fmla="*/ 0 h 557963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791300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41319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17507 h 4938283"/>
              <a:gd name="connsiteX0" fmla="*/ 10943273 w 10944226"/>
              <a:gd name="connsiteY0" fmla="*/ 0 h 4322333"/>
              <a:gd name="connsiteX1" fmla="*/ 10944226 w 10944226"/>
              <a:gd name="connsiteY1" fmla="*/ 4322333 h 4322333"/>
              <a:gd name="connsiteX2" fmla="*/ 0 w 10944226"/>
              <a:gd name="connsiteY2" fmla="*/ 4322333 h 4322333"/>
              <a:gd name="connsiteX3" fmla="*/ 0 w 10944226"/>
              <a:gd name="connsiteY3" fmla="*/ 1301557 h 4322333"/>
            </a:gdLst>
            <a:ahLst/>
            <a:cxnLst>
              <a:cxn ang="0">
                <a:pos x="connsiteX0" y="connsiteY0"/>
              </a:cxn>
              <a:cxn ang="0">
                <a:pos x="connsiteX1" y="connsiteY1"/>
              </a:cxn>
              <a:cxn ang="0">
                <a:pos x="connsiteX2" y="connsiteY2"/>
              </a:cxn>
              <a:cxn ang="0">
                <a:pos x="connsiteX3" y="connsiteY3"/>
              </a:cxn>
            </a:cxnLst>
            <a:rect l="l" t="t" r="r" b="b"/>
            <a:pathLst>
              <a:path w="10944226" h="4322333">
                <a:moveTo>
                  <a:pt x="10943273" y="0"/>
                </a:moveTo>
                <a:cubicBezTo>
                  <a:pt x="10943591" y="1241282"/>
                  <a:pt x="10943908" y="3081051"/>
                  <a:pt x="10944226" y="4322333"/>
                </a:cubicBezTo>
                <a:lnTo>
                  <a:pt x="0" y="4322333"/>
                </a:lnTo>
                <a:lnTo>
                  <a:pt x="0" y="1301557"/>
                </a:ln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cxnSp>
        <p:nvCxnSpPr>
          <p:cNvPr id="7" name="Gerader Verbinder 11">
            <a:extLst>
              <a:ext uri="{FF2B5EF4-FFF2-40B4-BE49-F238E27FC236}">
                <a16:creationId xmlns:a16="http://schemas.microsoft.com/office/drawing/2014/main" id="{213CF94F-9B74-43AB-9B97-1485D8D75B57}"/>
              </a:ext>
            </a:extLst>
          </p:cNvPr>
          <p:cNvCxnSpPr>
            <a:cxnSpLocks/>
          </p:cNvCxnSpPr>
          <p:nvPr userDrawn="1"/>
        </p:nvCxnSpPr>
        <p:spPr>
          <a:xfrm flipH="1">
            <a:off x="3154680" y="623627"/>
            <a:ext cx="716089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053645"/>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Zitat_2">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A151692C-C15A-4646-A578-0A0BE2EDB7FF}"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p:spPr>
        <p:txBody>
          <a:bodyPr anchor="b" anchorCtr="0"/>
          <a:lstStyle>
            <a:lvl1pPr marL="0" indent="0">
              <a:lnSpc>
                <a:spcPts val="3000"/>
              </a:lnSpc>
              <a:spcBef>
                <a:spcPts val="0"/>
              </a:spcBef>
              <a:spcAft>
                <a:spcPts val="0"/>
              </a:spcAft>
              <a:buNone/>
              <a:defRPr sz="3000">
                <a:solidFill>
                  <a:schemeClr val="accent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solidFill>
                  <a:schemeClr val="accent1"/>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2" name="Rechteck 8">
            <a:extLst>
              <a:ext uri="{FF2B5EF4-FFF2-40B4-BE49-F238E27FC236}">
                <a16:creationId xmlns:a16="http://schemas.microsoft.com/office/drawing/2014/main" id="{1A9589D5-42A4-4A0A-3B0E-A8342DD183F1}"/>
              </a:ext>
            </a:extLst>
          </p:cNvPr>
          <p:cNvSpPr/>
          <p:nvPr userDrawn="1"/>
        </p:nvSpPr>
        <p:spPr>
          <a:xfrm>
            <a:off x="623887" y="1882776"/>
            <a:ext cx="10944226" cy="4322333"/>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1350 h 5579633"/>
              <a:gd name="connsiteX1" fmla="*/ 10944226 w 10944226"/>
              <a:gd name="connsiteY1" fmla="*/ 5579633 h 5579633"/>
              <a:gd name="connsiteX2" fmla="*/ 0 w 10944226"/>
              <a:gd name="connsiteY2" fmla="*/ 5579633 h 5579633"/>
              <a:gd name="connsiteX3" fmla="*/ 0 w 10944226"/>
              <a:gd name="connsiteY3" fmla="*/ 0 h 557963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791300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41319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17507 h 4938283"/>
              <a:gd name="connsiteX0" fmla="*/ 10943273 w 10944226"/>
              <a:gd name="connsiteY0" fmla="*/ 0 h 4322333"/>
              <a:gd name="connsiteX1" fmla="*/ 10944226 w 10944226"/>
              <a:gd name="connsiteY1" fmla="*/ 4322333 h 4322333"/>
              <a:gd name="connsiteX2" fmla="*/ 0 w 10944226"/>
              <a:gd name="connsiteY2" fmla="*/ 4322333 h 4322333"/>
              <a:gd name="connsiteX3" fmla="*/ 0 w 10944226"/>
              <a:gd name="connsiteY3" fmla="*/ 1301557 h 4322333"/>
            </a:gdLst>
            <a:ahLst/>
            <a:cxnLst>
              <a:cxn ang="0">
                <a:pos x="connsiteX0" y="connsiteY0"/>
              </a:cxn>
              <a:cxn ang="0">
                <a:pos x="connsiteX1" y="connsiteY1"/>
              </a:cxn>
              <a:cxn ang="0">
                <a:pos x="connsiteX2" y="connsiteY2"/>
              </a:cxn>
              <a:cxn ang="0">
                <a:pos x="connsiteX3" y="connsiteY3"/>
              </a:cxn>
            </a:cxnLst>
            <a:rect l="l" t="t" r="r" b="b"/>
            <a:pathLst>
              <a:path w="10944226" h="4322333">
                <a:moveTo>
                  <a:pt x="10943273" y="0"/>
                </a:moveTo>
                <a:cubicBezTo>
                  <a:pt x="10943591" y="1241282"/>
                  <a:pt x="10943908" y="3081051"/>
                  <a:pt x="10944226" y="4322333"/>
                </a:cubicBezTo>
                <a:lnTo>
                  <a:pt x="0" y="4322333"/>
                </a:lnTo>
                <a:lnTo>
                  <a:pt x="0" y="1301557"/>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cxnSp>
        <p:nvCxnSpPr>
          <p:cNvPr id="7" name="Gerader Verbinder 11">
            <a:extLst>
              <a:ext uri="{FF2B5EF4-FFF2-40B4-BE49-F238E27FC236}">
                <a16:creationId xmlns:a16="http://schemas.microsoft.com/office/drawing/2014/main" id="{F41E1060-F824-CCEC-0A57-1ADEF12673CF}"/>
              </a:ext>
            </a:extLst>
          </p:cNvPr>
          <p:cNvCxnSpPr>
            <a:cxnSpLocks/>
          </p:cNvCxnSpPr>
          <p:nvPr userDrawn="1"/>
        </p:nvCxnSpPr>
        <p:spPr>
          <a:xfrm flipH="1">
            <a:off x="3154680" y="623627"/>
            <a:ext cx="7160895"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996260"/>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Zitat_3">
    <p:bg>
      <p:bgPr>
        <a:solidFill>
          <a:schemeClr val="accent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DE95BA50-5108-41B1-B556-2E719854E983}"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p:spPr>
        <p:txBody>
          <a:bodyPr anchor="b" anchorCtr="0"/>
          <a:lstStyle>
            <a:lvl1pPr marL="0" indent="0">
              <a:lnSpc>
                <a:spcPts val="3000"/>
              </a:lnSpc>
              <a:spcBef>
                <a:spcPts val="0"/>
              </a:spcBef>
              <a:spcAft>
                <a:spcPts val="0"/>
              </a:spcAft>
              <a:buNone/>
              <a:defRPr sz="3000">
                <a:solidFill>
                  <a:schemeClr val="bg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solidFill>
                  <a:schemeClr val="bg1"/>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157213013"/>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Zitat_4">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A151692C-C15A-4646-A578-0A0BE2EDB7FF}"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p:spPr>
        <p:txBody>
          <a:bodyPr anchor="b" anchorCtr="0"/>
          <a:lstStyle>
            <a:lvl1pPr marL="0" indent="0">
              <a:lnSpc>
                <a:spcPts val="3000"/>
              </a:lnSpc>
              <a:spcBef>
                <a:spcPts val="0"/>
              </a:spcBef>
              <a:spcAft>
                <a:spcPts val="0"/>
              </a:spcAft>
              <a:buNone/>
              <a:defRPr sz="3000">
                <a:solidFill>
                  <a:schemeClr val="accent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solidFill>
                  <a:schemeClr val="accent1"/>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240283804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U_Rankings1a">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dirty="0"/>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dirty="0"/>
          </a:p>
        </p:txBody>
      </p:sp>
      <p:sp>
        <p:nvSpPr>
          <p:cNvPr id="13" name="Textfeld 12">
            <a:extLst>
              <a:ext uri="{FF2B5EF4-FFF2-40B4-BE49-F238E27FC236}">
                <a16:creationId xmlns:a16="http://schemas.microsoft.com/office/drawing/2014/main" id="{278CDD8D-2AC6-4446-BA3C-396E75774C59}"/>
              </a:ext>
            </a:extLst>
          </p:cNvPr>
          <p:cNvSpPr txBox="1"/>
          <p:nvPr userDrawn="1"/>
        </p:nvSpPr>
        <p:spPr>
          <a:xfrm>
            <a:off x="1128713" y="2331006"/>
            <a:ext cx="10439400" cy="765779"/>
          </a:xfrm>
          <a:prstGeom prst="rect">
            <a:avLst/>
          </a:prstGeom>
          <a:noFill/>
        </p:spPr>
        <p:txBody>
          <a:bodyPr wrap="square" lIns="0" tIns="0" rIns="0" bIns="0" rtlCol="0">
            <a:noAutofit/>
          </a:bodyPr>
          <a:lstStyle/>
          <a:p>
            <a:pPr algn="l"/>
            <a:r>
              <a:rPr lang="de-DE" sz="2000" b="0" i="0" u="none" strike="noStrike" baseline="0" dirty="0">
                <a:solidFill>
                  <a:schemeClr val="tx1"/>
                </a:solidFill>
                <a:latin typeface="Georgia" panose="02040502050405020303" pitchFamily="18" charset="0"/>
              </a:rPr>
              <a:t>Humboldt-Universität </a:t>
            </a:r>
            <a:r>
              <a:rPr lang="de-DE" sz="2000" b="0" i="0" u="none" strike="noStrike" baseline="0" dirty="0" err="1">
                <a:solidFill>
                  <a:schemeClr val="tx1"/>
                </a:solidFill>
                <a:latin typeface="Georgia" panose="02040502050405020303" pitchFamily="18" charset="0"/>
              </a:rPr>
              <a:t>ranks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highly</a:t>
            </a:r>
            <a:r>
              <a:rPr lang="de-DE" sz="2000" b="0" i="0" u="none" strike="noStrike" baseline="0" dirty="0">
                <a:solidFill>
                  <a:schemeClr val="tx1"/>
                </a:solidFill>
                <a:latin typeface="Georgia" panose="02040502050405020303" pitchFamily="18" charset="0"/>
              </a:rPr>
              <a:t> in </a:t>
            </a:r>
            <a:r>
              <a:rPr lang="de-DE" sz="2000" b="0" i="0" u="none" strike="noStrike" baseline="0" dirty="0" err="1">
                <a:solidFill>
                  <a:schemeClr val="tx1"/>
                </a:solidFill>
                <a:latin typeface="Georgia" panose="02040502050405020303" pitchFamily="18" charset="0"/>
              </a:rPr>
              <a:t>current</a:t>
            </a:r>
            <a:r>
              <a:rPr lang="de-DE" sz="2000" b="0" i="0" u="none" strike="noStrike" baseline="0" dirty="0">
                <a:solidFill>
                  <a:schemeClr val="tx1"/>
                </a:solidFill>
                <a:latin typeface="Georgia" panose="02040502050405020303" pitchFamily="18" charset="0"/>
              </a:rPr>
              <a:t> international and national </a:t>
            </a:r>
            <a:r>
              <a:rPr lang="de-DE" sz="2000" b="0" i="0" u="none" strike="noStrike" baseline="0" dirty="0" err="1">
                <a:solidFill>
                  <a:schemeClr val="tx1"/>
                </a:solidFill>
                <a:latin typeface="Georgia" panose="02040502050405020303" pitchFamily="18" charset="0"/>
              </a:rPr>
              <a:t>rankings</a:t>
            </a:r>
            <a:r>
              <a:rPr lang="de-DE" sz="2000" b="0" i="0" u="none" strike="noStrike" baseline="0" dirty="0">
                <a:solidFill>
                  <a:schemeClr val="tx1"/>
                </a:solidFill>
                <a:latin typeface="Georgia" panose="02040502050405020303" pitchFamily="18" charset="0"/>
              </a:rPr>
              <a:t>.</a:t>
            </a:r>
          </a:p>
          <a:p>
            <a:pPr algn="l"/>
            <a:endParaRPr lang="de-DE" sz="2000" b="0" i="0" u="none" strike="noStrike" baseline="0" dirty="0">
              <a:solidFill>
                <a:schemeClr val="tx1"/>
              </a:solidFill>
              <a:latin typeface="Georgia" panose="02040502050405020303" pitchFamily="18" charset="0"/>
            </a:endParaRPr>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a:solidFill>
                  <a:schemeClr val="tx1"/>
                </a:solidFill>
                <a:latin typeface="Arial" panose="020B0604020202020204" pitchFamily="34" charset="0"/>
                <a:cs typeface="Arial" panose="020B0604020202020204" pitchFamily="34" charset="0"/>
              </a:rPr>
              <a:t>Rankings</a:t>
            </a:r>
          </a:p>
        </p:txBody>
      </p:sp>
      <p:sp>
        <p:nvSpPr>
          <p:cNvPr id="8" name="Textfeld 7">
            <a:extLst>
              <a:ext uri="{FF2B5EF4-FFF2-40B4-BE49-F238E27FC236}">
                <a16:creationId xmlns:a16="http://schemas.microsoft.com/office/drawing/2014/main" id="{AC738071-752C-46FC-AAB3-EA590027F81A}"/>
              </a:ext>
            </a:extLst>
          </p:cNvPr>
          <p:cNvSpPr txBox="1"/>
          <p:nvPr userDrawn="1"/>
        </p:nvSpPr>
        <p:spPr>
          <a:xfrm>
            <a:off x="1128711" y="3065929"/>
            <a:ext cx="4452937" cy="3065930"/>
          </a:xfrm>
          <a:prstGeom prst="rect">
            <a:avLst/>
          </a:prstGeom>
          <a:noFill/>
        </p:spPr>
        <p:txBody>
          <a:bodyPr wrap="square" lIns="0" tIns="0" rIns="0" bIns="0" rtlCol="0">
            <a:noAutofit/>
          </a:bodyPr>
          <a:lstStyle/>
          <a:p>
            <a:pPr marL="0" indent="0" algn="l">
              <a:lnSpc>
                <a:spcPts val="2100"/>
              </a:lnSpc>
              <a:spcBef>
                <a:spcPts val="2100"/>
              </a:spcBef>
              <a:buSzPct val="70000"/>
              <a:buFontTx/>
              <a:buNone/>
            </a:pPr>
            <a:r>
              <a:rPr lang="de-DE" sz="1800" b="1" dirty="0">
                <a:solidFill>
                  <a:schemeClr val="tx1"/>
                </a:solidFill>
                <a:latin typeface="Arial" panose="020B0604020202020204" pitchFamily="34" charset="0"/>
                <a:cs typeface="Arial" panose="020B0604020202020204" pitchFamily="34" charset="0"/>
              </a:rPr>
              <a:t>Times Higher Education (THE) </a:t>
            </a:r>
            <a:br>
              <a:rPr lang="de-DE" sz="1800" b="1" dirty="0">
                <a:solidFill>
                  <a:schemeClr val="tx1"/>
                </a:solidFill>
                <a:latin typeface="Arial" panose="020B0604020202020204" pitchFamily="34" charset="0"/>
                <a:cs typeface="Arial" panose="020B0604020202020204" pitchFamily="34" charset="0"/>
              </a:rPr>
            </a:br>
            <a:r>
              <a:rPr lang="de-DE" sz="1800" b="1" dirty="0">
                <a:solidFill>
                  <a:schemeClr val="tx1"/>
                </a:solidFill>
                <a:latin typeface="Arial" panose="020B0604020202020204" pitchFamily="34" charset="0"/>
                <a:cs typeface="Arial" panose="020B0604020202020204" pitchFamily="34" charset="0"/>
              </a:rPr>
              <a:t>World University Rankings</a:t>
            </a:r>
            <a:br>
              <a:rPr lang="de-DE" sz="1800" b="1" dirty="0">
                <a:solidFill>
                  <a:schemeClr val="tx1"/>
                </a:solidFill>
                <a:latin typeface="Arial" panose="020B0604020202020204" pitchFamily="34" charset="0"/>
                <a:cs typeface="Arial" panose="020B0604020202020204" pitchFamily="34" charset="0"/>
              </a:rPr>
            </a:br>
            <a:r>
              <a:rPr lang="de-DE" sz="1400" dirty="0">
                <a:solidFill>
                  <a:schemeClr val="tx1"/>
                </a:solidFill>
                <a:latin typeface="Arial" panose="020B0604020202020204" pitchFamily="34" charset="0"/>
                <a:cs typeface="Arial" panose="020B0604020202020204" pitchFamily="34" charset="0"/>
              </a:rPr>
              <a:t>Global </a:t>
            </a:r>
            <a:r>
              <a:rPr lang="de-DE" sz="1400" dirty="0" err="1">
                <a:solidFill>
                  <a:schemeClr val="tx1"/>
                </a:solidFill>
                <a:latin typeface="Arial" panose="020B0604020202020204" pitchFamily="34" charset="0"/>
                <a:cs typeface="Arial" panose="020B0604020202020204" pitchFamily="34" charset="0"/>
              </a:rPr>
              <a:t>comparison</a:t>
            </a:r>
            <a:r>
              <a:rPr lang="de-DE" sz="1400" dirty="0">
                <a:solidFill>
                  <a:schemeClr val="tx1"/>
                </a:solidFill>
                <a:latin typeface="Arial" panose="020B0604020202020204" pitchFamily="34" charset="0"/>
                <a:cs typeface="Arial" panose="020B0604020202020204" pitchFamily="34" charset="0"/>
              </a:rPr>
              <a:t> </a:t>
            </a:r>
            <a:r>
              <a:rPr lang="de-DE" sz="1400" dirty="0" err="1">
                <a:solidFill>
                  <a:schemeClr val="tx1"/>
                </a:solidFill>
                <a:latin typeface="Arial" panose="020B0604020202020204" pitchFamily="34" charset="0"/>
                <a:cs typeface="Arial" panose="020B0604020202020204" pitchFamily="34" charset="0"/>
              </a:rPr>
              <a:t>of</a:t>
            </a:r>
            <a:r>
              <a:rPr lang="de-DE" sz="1400" dirty="0">
                <a:solidFill>
                  <a:schemeClr val="tx1"/>
                </a:solidFill>
                <a:latin typeface="Arial" panose="020B0604020202020204" pitchFamily="34" charset="0"/>
                <a:cs typeface="Arial" panose="020B0604020202020204" pitchFamily="34" charset="0"/>
              </a:rPr>
              <a:t> 1,500 </a:t>
            </a:r>
            <a:r>
              <a:rPr lang="de-DE" sz="1400" dirty="0" err="1">
                <a:solidFill>
                  <a:schemeClr val="tx1"/>
                </a:solidFill>
                <a:latin typeface="Arial" panose="020B0604020202020204" pitchFamily="34" charset="0"/>
                <a:cs typeface="Arial" panose="020B0604020202020204" pitchFamily="34" charset="0"/>
              </a:rPr>
              <a:t>universities</a:t>
            </a:r>
            <a:r>
              <a:rPr lang="de-DE" sz="1400" dirty="0">
                <a:solidFill>
                  <a:schemeClr val="tx1"/>
                </a:solidFill>
                <a:latin typeface="Arial" panose="020B0604020202020204" pitchFamily="34" charset="0"/>
                <a:cs typeface="Arial" panose="020B0604020202020204" pitchFamily="34" charset="0"/>
              </a:rPr>
              <a:t> in </a:t>
            </a:r>
            <a:r>
              <a:rPr lang="de-DE" sz="1400" dirty="0" err="1">
                <a:solidFill>
                  <a:schemeClr val="tx1"/>
                </a:solidFill>
                <a:latin typeface="Arial" panose="020B0604020202020204" pitchFamily="34" charset="0"/>
                <a:cs typeface="Arial" panose="020B0604020202020204" pitchFamily="34" charset="0"/>
              </a:rPr>
              <a:t>research</a:t>
            </a:r>
            <a:r>
              <a:rPr lang="de-DE" sz="1400" dirty="0">
                <a:solidFill>
                  <a:schemeClr val="tx1"/>
                </a:solidFill>
                <a:latin typeface="Arial" panose="020B0604020202020204" pitchFamily="34" charset="0"/>
                <a:cs typeface="Arial" panose="020B0604020202020204" pitchFamily="34" charset="0"/>
              </a:rPr>
              <a:t> </a:t>
            </a:r>
            <a:br>
              <a:rPr lang="de-DE" sz="1400" dirty="0">
                <a:solidFill>
                  <a:schemeClr val="tx1"/>
                </a:solidFill>
                <a:latin typeface="Arial" panose="020B0604020202020204" pitchFamily="34" charset="0"/>
                <a:cs typeface="Arial" panose="020B0604020202020204" pitchFamily="34" charset="0"/>
              </a:rPr>
            </a:br>
            <a:r>
              <a:rPr lang="de-DE" sz="1400" dirty="0">
                <a:solidFill>
                  <a:schemeClr val="tx1"/>
                </a:solidFill>
                <a:latin typeface="Arial" panose="020B0604020202020204" pitchFamily="34" charset="0"/>
                <a:cs typeface="Arial" panose="020B0604020202020204" pitchFamily="34" charset="0"/>
              </a:rPr>
              <a:t>and </a:t>
            </a:r>
            <a:r>
              <a:rPr lang="de-DE" sz="1400" dirty="0" err="1">
                <a:solidFill>
                  <a:schemeClr val="tx1"/>
                </a:solidFill>
                <a:latin typeface="Arial" panose="020B0604020202020204" pitchFamily="34" charset="0"/>
                <a:cs typeface="Arial" panose="020B0604020202020204" pitchFamily="34" charset="0"/>
              </a:rPr>
              <a:t>teaching</a:t>
            </a:r>
            <a:endParaRPr lang="de-DE" sz="1400" dirty="0">
              <a:solidFill>
                <a:schemeClr val="tx1"/>
              </a:solidFill>
              <a:latin typeface="Arial" panose="020B0604020202020204" pitchFamily="34" charset="0"/>
              <a:cs typeface="Arial" panose="020B0604020202020204" pitchFamily="34" charset="0"/>
            </a:endParaRPr>
          </a:p>
          <a:p>
            <a:pPr marL="0" indent="0" algn="l">
              <a:lnSpc>
                <a:spcPts val="2100"/>
              </a:lnSpc>
              <a:spcBef>
                <a:spcPts val="2100"/>
              </a:spcBef>
              <a:buSzPct val="70000"/>
              <a:buFontTx/>
              <a:buNone/>
            </a:pPr>
            <a:r>
              <a:rPr lang="de-DE" sz="1800" b="1" dirty="0" err="1">
                <a:solidFill>
                  <a:schemeClr val="tx1"/>
                </a:solidFill>
                <a:latin typeface="Arial" panose="020B0604020202020204" pitchFamily="34" charset="0"/>
                <a:cs typeface="Arial" panose="020B0604020202020204" pitchFamily="34" charset="0"/>
              </a:rPr>
              <a:t>Current</a:t>
            </a:r>
            <a:r>
              <a:rPr lang="de-DE" sz="1800" b="1" dirty="0">
                <a:solidFill>
                  <a:schemeClr val="tx1"/>
                </a:solidFill>
                <a:latin typeface="Arial" panose="020B0604020202020204" pitchFamily="34" charset="0"/>
                <a:cs typeface="Arial" panose="020B0604020202020204" pitchFamily="34" charset="0"/>
              </a:rPr>
              <a:t> HU-Ranking</a:t>
            </a:r>
            <a:r>
              <a:rPr lang="de-DE" sz="1800" dirty="0">
                <a:solidFill>
                  <a:schemeClr val="tx1"/>
                </a:solidFill>
                <a:latin typeface="Arial" panose="020B0604020202020204" pitchFamily="34" charset="0"/>
                <a:cs typeface="Arial" panose="020B0604020202020204" pitchFamily="34" charset="0"/>
              </a:rPr>
              <a:t>: </a:t>
            </a:r>
          </a:p>
          <a:p>
            <a:pPr marL="0" indent="0" algn="l">
              <a:lnSpc>
                <a:spcPts val="2100"/>
              </a:lnSpc>
              <a:spcBef>
                <a:spcPts val="1200"/>
              </a:spcBef>
              <a:buSzPct val="70000"/>
              <a:buFontTx/>
              <a:buNone/>
            </a:pPr>
            <a:r>
              <a:rPr lang="de-DE" sz="1800" dirty="0">
                <a:solidFill>
                  <a:schemeClr val="tx1"/>
                </a:solidFill>
                <a:latin typeface="Arial" panose="020B0604020202020204" pitchFamily="34" charset="0"/>
                <a:cs typeface="Arial" panose="020B0604020202020204" pitchFamily="34" charset="0"/>
              </a:rPr>
              <a:t>86th </a:t>
            </a:r>
            <a:r>
              <a:rPr lang="de-DE" sz="1800" dirty="0" err="1">
                <a:solidFill>
                  <a:schemeClr val="tx1"/>
                </a:solidFill>
                <a:latin typeface="Arial" panose="020B0604020202020204" pitchFamily="34" charset="0"/>
                <a:cs typeface="Arial" panose="020B0604020202020204" pitchFamily="34" charset="0"/>
              </a:rPr>
              <a:t>place</a:t>
            </a:r>
            <a:r>
              <a:rPr lang="de-DE" sz="1800" dirty="0">
                <a:solidFill>
                  <a:schemeClr val="tx1"/>
                </a:solidFill>
                <a:latin typeface="Arial" panose="020B0604020202020204" pitchFamily="34" charset="0"/>
                <a:cs typeface="Arial" panose="020B0604020202020204" pitchFamily="34" charset="0"/>
              </a:rPr>
              <a:t> </a:t>
            </a:r>
            <a:r>
              <a:rPr lang="de-DE" sz="1800" dirty="0" err="1">
                <a:solidFill>
                  <a:schemeClr val="tx1"/>
                </a:solidFill>
                <a:latin typeface="Arial" panose="020B0604020202020204" pitchFamily="34" charset="0"/>
                <a:cs typeface="Arial" panose="020B0604020202020204" pitchFamily="34" charset="0"/>
              </a:rPr>
              <a:t>worldwide</a:t>
            </a:r>
            <a:endParaRPr lang="de-DE" sz="1800" dirty="0">
              <a:solidFill>
                <a:schemeClr val="tx1"/>
              </a:solidFill>
              <a:latin typeface="Arial" panose="020B0604020202020204" pitchFamily="34" charset="0"/>
              <a:cs typeface="Arial" panose="020B0604020202020204" pitchFamily="34" charset="0"/>
            </a:endParaRPr>
          </a:p>
          <a:p>
            <a:pPr marL="0" indent="0" algn="l">
              <a:lnSpc>
                <a:spcPts val="2100"/>
              </a:lnSpc>
              <a:spcBef>
                <a:spcPts val="1200"/>
              </a:spcBef>
              <a:buSzPct val="70000"/>
              <a:buFontTx/>
              <a:buNone/>
            </a:pPr>
            <a:r>
              <a:rPr lang="de-DE" sz="1800" dirty="0">
                <a:solidFill>
                  <a:schemeClr val="tx1"/>
                </a:solidFill>
                <a:latin typeface="Arial" panose="020B0604020202020204" pitchFamily="34" charset="0"/>
                <a:cs typeface="Arial" panose="020B0604020202020204" pitchFamily="34" charset="0"/>
              </a:rPr>
              <a:t>5th </a:t>
            </a:r>
            <a:r>
              <a:rPr lang="de-DE" sz="1800" dirty="0" err="1">
                <a:solidFill>
                  <a:schemeClr val="tx1"/>
                </a:solidFill>
                <a:latin typeface="Arial" panose="020B0604020202020204" pitchFamily="34" charset="0"/>
                <a:cs typeface="Arial" panose="020B0604020202020204" pitchFamily="34" charset="0"/>
              </a:rPr>
              <a:t>place</a:t>
            </a:r>
            <a:r>
              <a:rPr lang="de-DE" sz="1800" dirty="0">
                <a:solidFill>
                  <a:schemeClr val="tx1"/>
                </a:solidFill>
                <a:latin typeface="Arial" panose="020B0604020202020204" pitchFamily="34" charset="0"/>
                <a:cs typeface="Arial" panose="020B0604020202020204" pitchFamily="34" charset="0"/>
              </a:rPr>
              <a:t> in Germany</a:t>
            </a:r>
          </a:p>
        </p:txBody>
      </p:sp>
      <p:sp>
        <p:nvSpPr>
          <p:cNvPr id="10" name="Textfeld 9">
            <a:extLst>
              <a:ext uri="{FF2B5EF4-FFF2-40B4-BE49-F238E27FC236}">
                <a16:creationId xmlns:a16="http://schemas.microsoft.com/office/drawing/2014/main" id="{AC738071-752C-46FC-AAB3-EA590027F81A}"/>
              </a:ext>
            </a:extLst>
          </p:cNvPr>
          <p:cNvSpPr txBox="1"/>
          <p:nvPr userDrawn="1"/>
        </p:nvSpPr>
        <p:spPr>
          <a:xfrm>
            <a:off x="6124784" y="3096785"/>
            <a:ext cx="5281769" cy="2931461"/>
          </a:xfrm>
          <a:prstGeom prst="rect">
            <a:avLst/>
          </a:prstGeom>
          <a:noFill/>
        </p:spPr>
        <p:txBody>
          <a:bodyPr wrap="square" lIns="0" tIns="0" rIns="0" bIns="0" rtlCol="0">
            <a:noAutofit/>
          </a:bodyPr>
          <a:lstStyle/>
          <a:p>
            <a:pPr marL="0" indent="0" algn="l">
              <a:lnSpc>
                <a:spcPts val="2100"/>
              </a:lnSpc>
              <a:spcBef>
                <a:spcPts val="2100"/>
              </a:spcBef>
              <a:buSzPct val="70000"/>
              <a:buFontTx/>
              <a:buNone/>
            </a:pPr>
            <a:r>
              <a:rPr lang="de-DE" sz="1800" b="1" dirty="0">
                <a:solidFill>
                  <a:schemeClr val="tx1"/>
                </a:solidFill>
                <a:latin typeface="Arial" panose="020B0604020202020204" pitchFamily="34" charset="0"/>
                <a:cs typeface="Arial" panose="020B0604020202020204" pitchFamily="34" charset="0"/>
              </a:rPr>
              <a:t>DFG Funding Atlas</a:t>
            </a:r>
            <a:br>
              <a:rPr lang="de-DE" sz="1800" b="1" dirty="0">
                <a:solidFill>
                  <a:schemeClr val="tx1"/>
                </a:solidFill>
                <a:latin typeface="Arial" panose="020B0604020202020204" pitchFamily="34" charset="0"/>
                <a:cs typeface="Arial" panose="020B0604020202020204" pitchFamily="34" charset="0"/>
              </a:rPr>
            </a:br>
            <a:r>
              <a:rPr lang="de-DE" sz="1400" dirty="0" err="1">
                <a:solidFill>
                  <a:schemeClr val="tx1"/>
                </a:solidFill>
                <a:latin typeface="Arial" panose="020B0604020202020204" pitchFamily="34" charset="0"/>
                <a:cs typeface="Arial" panose="020B0604020202020204" pitchFamily="34" charset="0"/>
              </a:rPr>
              <a:t>Balances</a:t>
            </a:r>
            <a:r>
              <a:rPr lang="de-DE" sz="1400" dirty="0">
                <a:solidFill>
                  <a:schemeClr val="tx1"/>
                </a:solidFill>
                <a:latin typeface="Arial" panose="020B0604020202020204" pitchFamily="34" charset="0"/>
                <a:cs typeface="Arial" panose="020B0604020202020204" pitchFamily="34" charset="0"/>
              </a:rPr>
              <a:t> different </a:t>
            </a:r>
            <a:r>
              <a:rPr lang="de-DE" sz="1400" dirty="0" err="1">
                <a:solidFill>
                  <a:schemeClr val="tx1"/>
                </a:solidFill>
                <a:latin typeface="Arial" panose="020B0604020202020204" pitchFamily="34" charset="0"/>
                <a:cs typeface="Arial" panose="020B0604020202020204" pitchFamily="34" charset="0"/>
              </a:rPr>
              <a:t>funding</a:t>
            </a:r>
            <a:r>
              <a:rPr lang="de-DE" sz="1400" dirty="0">
                <a:solidFill>
                  <a:schemeClr val="tx1"/>
                </a:solidFill>
                <a:latin typeface="Arial" panose="020B0604020202020204" pitchFamily="34" charset="0"/>
                <a:cs typeface="Arial" panose="020B0604020202020204" pitchFamily="34" charset="0"/>
              </a:rPr>
              <a:t> </a:t>
            </a:r>
            <a:r>
              <a:rPr lang="de-DE" sz="1400" dirty="0" err="1">
                <a:solidFill>
                  <a:schemeClr val="tx1"/>
                </a:solidFill>
                <a:latin typeface="Arial" panose="020B0604020202020204" pitchFamily="34" charset="0"/>
                <a:cs typeface="Arial" panose="020B0604020202020204" pitchFamily="34" charset="0"/>
              </a:rPr>
              <a:t>levels</a:t>
            </a:r>
            <a:r>
              <a:rPr lang="de-DE" sz="1400" dirty="0">
                <a:solidFill>
                  <a:schemeClr val="tx1"/>
                </a:solidFill>
                <a:latin typeface="Arial" panose="020B0604020202020204" pitchFamily="34" charset="0"/>
                <a:cs typeface="Arial" panose="020B0604020202020204" pitchFamily="34" charset="0"/>
              </a:rPr>
              <a:t> </a:t>
            </a:r>
            <a:r>
              <a:rPr lang="de-DE" sz="1400" dirty="0" err="1">
                <a:solidFill>
                  <a:schemeClr val="tx1"/>
                </a:solidFill>
                <a:latin typeface="Arial" panose="020B0604020202020204" pitchFamily="34" charset="0"/>
                <a:cs typeface="Arial" panose="020B0604020202020204" pitchFamily="34" charset="0"/>
              </a:rPr>
              <a:t>for</a:t>
            </a:r>
            <a:r>
              <a:rPr lang="de-DE" sz="1400" dirty="0">
                <a:solidFill>
                  <a:schemeClr val="tx1"/>
                </a:solidFill>
                <a:latin typeface="Arial" panose="020B0604020202020204" pitchFamily="34" charset="0"/>
                <a:cs typeface="Arial" panose="020B0604020202020204" pitchFamily="34" charset="0"/>
              </a:rPr>
              <a:t> </a:t>
            </a:r>
            <a:r>
              <a:rPr lang="de-DE" sz="1400" dirty="0" err="1">
                <a:solidFill>
                  <a:schemeClr val="tx1"/>
                </a:solidFill>
                <a:latin typeface="Arial" panose="020B0604020202020204" pitchFamily="34" charset="0"/>
                <a:cs typeface="Arial" panose="020B0604020202020204" pitchFamily="34" charset="0"/>
              </a:rPr>
              <a:t>universities</a:t>
            </a:r>
            <a:r>
              <a:rPr lang="de-DE" sz="1400" dirty="0">
                <a:solidFill>
                  <a:schemeClr val="tx1"/>
                </a:solidFill>
                <a:latin typeface="Arial" panose="020B0604020202020204" pitchFamily="34" charset="0"/>
                <a:cs typeface="Arial" panose="020B0604020202020204" pitchFamily="34" charset="0"/>
              </a:rPr>
              <a:t> and non-university </a:t>
            </a:r>
            <a:r>
              <a:rPr lang="de-DE" sz="1400" dirty="0" err="1">
                <a:solidFill>
                  <a:schemeClr val="tx1"/>
                </a:solidFill>
                <a:latin typeface="Arial" panose="020B0604020202020204" pitchFamily="34" charset="0"/>
                <a:cs typeface="Arial" panose="020B0604020202020204" pitchFamily="34" charset="0"/>
              </a:rPr>
              <a:t>research</a:t>
            </a:r>
            <a:r>
              <a:rPr lang="de-DE" sz="1400" dirty="0">
                <a:solidFill>
                  <a:schemeClr val="tx1"/>
                </a:solidFill>
                <a:latin typeface="Arial" panose="020B0604020202020204" pitchFamily="34" charset="0"/>
                <a:cs typeface="Arial" panose="020B0604020202020204" pitchFamily="34" charset="0"/>
              </a:rPr>
              <a:t> </a:t>
            </a:r>
            <a:r>
              <a:rPr lang="de-DE" sz="1400" dirty="0" err="1">
                <a:solidFill>
                  <a:schemeClr val="tx1"/>
                </a:solidFill>
                <a:latin typeface="Arial" panose="020B0604020202020204" pitchFamily="34" charset="0"/>
                <a:cs typeface="Arial" panose="020B0604020202020204" pitchFamily="34" charset="0"/>
              </a:rPr>
              <a:t>institutions</a:t>
            </a:r>
            <a:endParaRPr lang="de-DE" sz="1400" dirty="0">
              <a:solidFill>
                <a:schemeClr val="tx1"/>
              </a:solidFill>
              <a:latin typeface="Arial" panose="020B0604020202020204" pitchFamily="34" charset="0"/>
              <a:cs typeface="Arial" panose="020B0604020202020204" pitchFamily="34" charset="0"/>
            </a:endParaRPr>
          </a:p>
          <a:p>
            <a:pPr marL="0" indent="0" algn="l">
              <a:lnSpc>
                <a:spcPts val="2100"/>
              </a:lnSpc>
              <a:spcBef>
                <a:spcPts val="1200"/>
              </a:spcBef>
              <a:buSzPct val="70000"/>
              <a:buFontTx/>
              <a:buNone/>
            </a:pPr>
            <a:r>
              <a:rPr lang="de-DE" sz="1800" dirty="0">
                <a:solidFill>
                  <a:schemeClr val="tx1"/>
                </a:solidFill>
                <a:latin typeface="Arial" panose="020B0604020202020204" pitchFamily="34" charset="0"/>
                <a:cs typeface="Arial" panose="020B0604020202020204" pitchFamily="34" charset="0"/>
              </a:rPr>
              <a:t>4th </a:t>
            </a:r>
            <a:r>
              <a:rPr lang="de-DE" sz="1800" dirty="0" err="1">
                <a:solidFill>
                  <a:schemeClr val="tx1"/>
                </a:solidFill>
                <a:latin typeface="Arial" panose="020B0604020202020204" pitchFamily="34" charset="0"/>
                <a:cs typeface="Arial" panose="020B0604020202020204" pitchFamily="34" charset="0"/>
              </a:rPr>
              <a:t>place</a:t>
            </a:r>
            <a:r>
              <a:rPr lang="de-DE" sz="1800" dirty="0">
                <a:solidFill>
                  <a:schemeClr val="tx1"/>
                </a:solidFill>
                <a:latin typeface="Arial" panose="020B0604020202020204" pitchFamily="34" charset="0"/>
                <a:cs typeface="Arial" panose="020B0604020202020204" pitchFamily="34" charset="0"/>
              </a:rPr>
              <a:t> in </a:t>
            </a:r>
            <a:r>
              <a:rPr lang="de-DE" sz="1800" dirty="0" err="1">
                <a:solidFill>
                  <a:schemeClr val="tx1"/>
                </a:solidFill>
                <a:latin typeface="Arial" panose="020B0604020202020204" pitchFamily="34" charset="0"/>
                <a:cs typeface="Arial" panose="020B0604020202020204" pitchFamily="34" charset="0"/>
              </a:rPr>
              <a:t>the</a:t>
            </a:r>
            <a:r>
              <a:rPr lang="de-DE" sz="1800" dirty="0">
                <a:solidFill>
                  <a:schemeClr val="tx1"/>
                </a:solidFill>
                <a:latin typeface="Arial" panose="020B0604020202020204" pitchFamily="34" charset="0"/>
                <a:cs typeface="Arial" panose="020B0604020202020204" pitchFamily="34" charset="0"/>
              </a:rPr>
              <a:t> </a:t>
            </a:r>
            <a:r>
              <a:rPr lang="de-DE" sz="1800" dirty="0" err="1">
                <a:solidFill>
                  <a:schemeClr val="tx1"/>
                </a:solidFill>
                <a:latin typeface="Arial" panose="020B0604020202020204" pitchFamily="34" charset="0"/>
                <a:cs typeface="Arial" panose="020B0604020202020204" pitchFamily="34" charset="0"/>
              </a:rPr>
              <a:t>humanities</a:t>
            </a:r>
            <a:r>
              <a:rPr lang="de-DE" sz="1800" dirty="0">
                <a:solidFill>
                  <a:schemeClr val="tx1"/>
                </a:solidFill>
                <a:latin typeface="Arial" panose="020B0604020202020204" pitchFamily="34" charset="0"/>
                <a:cs typeface="Arial" panose="020B0604020202020204" pitchFamily="34" charset="0"/>
              </a:rPr>
              <a:t> and social </a:t>
            </a:r>
            <a:r>
              <a:rPr lang="de-DE" sz="1800" dirty="0" err="1">
                <a:solidFill>
                  <a:schemeClr val="tx1"/>
                </a:solidFill>
                <a:latin typeface="Arial" panose="020B0604020202020204" pitchFamily="34" charset="0"/>
                <a:cs typeface="Arial" panose="020B0604020202020204" pitchFamily="34" charset="0"/>
              </a:rPr>
              <a:t>sciences</a:t>
            </a:r>
            <a:endParaRPr lang="de-DE" sz="1800" dirty="0">
              <a:solidFill>
                <a:schemeClr val="tx1"/>
              </a:solidFill>
              <a:latin typeface="Arial" panose="020B0604020202020204" pitchFamily="34" charset="0"/>
              <a:cs typeface="Arial" panose="020B0604020202020204" pitchFamily="34" charset="0"/>
            </a:endParaRPr>
          </a:p>
          <a:p>
            <a:pPr marL="0" indent="0" algn="l">
              <a:lnSpc>
                <a:spcPts val="2100"/>
              </a:lnSpc>
              <a:spcBef>
                <a:spcPts val="1200"/>
              </a:spcBef>
              <a:buSzPct val="70000"/>
              <a:buFontTx/>
              <a:buNone/>
            </a:pPr>
            <a:r>
              <a:rPr lang="de-DE" sz="1800" dirty="0">
                <a:solidFill>
                  <a:schemeClr val="tx1"/>
                </a:solidFill>
                <a:latin typeface="Arial" panose="020B0604020202020204" pitchFamily="34" charset="0"/>
                <a:cs typeface="Arial" panose="020B0604020202020204" pitchFamily="34" charset="0"/>
              </a:rPr>
              <a:t>11th </a:t>
            </a:r>
            <a:r>
              <a:rPr lang="de-DE" sz="1800" dirty="0" err="1">
                <a:solidFill>
                  <a:schemeClr val="tx1"/>
                </a:solidFill>
                <a:latin typeface="Arial" panose="020B0604020202020204" pitchFamily="34" charset="0"/>
                <a:cs typeface="Arial" panose="020B0604020202020204" pitchFamily="34" charset="0"/>
              </a:rPr>
              <a:t>place</a:t>
            </a:r>
            <a:r>
              <a:rPr lang="de-DE" sz="1800" dirty="0">
                <a:solidFill>
                  <a:schemeClr val="tx1"/>
                </a:solidFill>
                <a:latin typeface="Arial" panose="020B0604020202020204" pitchFamily="34" charset="0"/>
                <a:cs typeface="Arial" panose="020B0604020202020204" pitchFamily="34" charset="0"/>
              </a:rPr>
              <a:t> </a:t>
            </a:r>
            <a:r>
              <a:rPr lang="de-DE" sz="1800" dirty="0" err="1">
                <a:solidFill>
                  <a:schemeClr val="tx1"/>
                </a:solidFill>
                <a:latin typeface="Arial" panose="020B0604020202020204" pitchFamily="34" charset="0"/>
                <a:cs typeface="Arial" panose="020B0604020202020204" pitchFamily="34" charset="0"/>
              </a:rPr>
              <a:t>overall</a:t>
            </a:r>
            <a:endParaRPr lang="de-DE" sz="1800" dirty="0">
              <a:solidFill>
                <a:schemeClr val="tx1"/>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09EF2E7B-EC40-4DCE-983C-61C53D9F3172}"/>
              </a:ext>
            </a:extLst>
          </p:cNvPr>
          <p:cNvSpPr txBox="1"/>
          <p:nvPr userDrawn="1"/>
        </p:nvSpPr>
        <p:spPr>
          <a:xfrm>
            <a:off x="2550564" y="6219824"/>
            <a:ext cx="1646682" cy="638175"/>
          </a:xfrm>
          <a:prstGeom prst="rect">
            <a:avLst/>
          </a:prstGeom>
          <a:noFill/>
        </p:spPr>
        <p:txBody>
          <a:bodyPr wrap="square" lIns="0" tIns="0" rIns="0" bIns="0" rtlCol="0" anchor="ctr">
            <a:noAutofit/>
          </a:bodyPr>
          <a:lstStyle/>
          <a:p>
            <a:pPr algn="l">
              <a:lnSpc>
                <a:spcPct val="100000"/>
              </a:lnSpc>
            </a:pPr>
            <a:r>
              <a:rPr lang="de-DE" sz="1200" b="1" dirty="0" err="1">
                <a:solidFill>
                  <a:schemeClr val="tx1"/>
                </a:solidFill>
                <a:latin typeface="Arial" panose="020B0604020202020204" pitchFamily="34" charset="0"/>
                <a:cs typeface="Arial" panose="020B0604020202020204" pitchFamily="34" charset="0"/>
              </a:rPr>
              <a:t>as</a:t>
            </a:r>
            <a:r>
              <a:rPr lang="de-DE" sz="1200" b="1" dirty="0">
                <a:solidFill>
                  <a:schemeClr val="tx1"/>
                </a:solidFill>
                <a:latin typeface="Arial" panose="020B0604020202020204" pitchFamily="34" charset="0"/>
                <a:cs typeface="Arial" panose="020B0604020202020204" pitchFamily="34" charset="0"/>
              </a:rPr>
              <a:t> at November 2022</a:t>
            </a:r>
          </a:p>
        </p:txBody>
      </p:sp>
    </p:spTree>
    <p:extLst>
      <p:ext uri="{BB962C8B-B14F-4D97-AF65-F5344CB8AC3E}">
        <p14:creationId xmlns:p14="http://schemas.microsoft.com/office/powerpoint/2010/main" val="1557765183"/>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Zitat_5">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1240CB8-CAA5-C1FC-C604-2BBFC8DE44BA}"/>
              </a:ext>
            </a:extLst>
          </p:cNvPr>
          <p:cNvSpPr>
            <a:spLocks noGrp="1"/>
          </p:cNvSpPr>
          <p:nvPr>
            <p:ph type="pic" sz="quarter" idx="13" hasCustomPrompt="1"/>
          </p:nvPr>
        </p:nvSpPr>
        <p:spPr>
          <a:xfrm>
            <a:off x="1" y="0"/>
            <a:ext cx="12191999" cy="6858000"/>
          </a:xfrm>
          <a:custGeom>
            <a:avLst/>
            <a:gdLst>
              <a:gd name="connsiteX0" fmla="*/ 11137900 w 12191999"/>
              <a:gd name="connsiteY0" fmla="*/ 330200 h 6858000"/>
              <a:gd name="connsiteX1" fmla="*/ 10439400 w 12191999"/>
              <a:gd name="connsiteY1" fmla="*/ 1028700 h 6858000"/>
              <a:gd name="connsiteX2" fmla="*/ 11137900 w 12191999"/>
              <a:gd name="connsiteY2" fmla="*/ 1727200 h 6858000"/>
              <a:gd name="connsiteX3" fmla="*/ 11836400 w 12191999"/>
              <a:gd name="connsiteY3" fmla="*/ 1028700 h 6858000"/>
              <a:gd name="connsiteX4" fmla="*/ 11137900 w 12191999"/>
              <a:gd name="connsiteY4" fmla="*/ 330200 h 6858000"/>
              <a:gd name="connsiteX5" fmla="*/ 0 w 12191999"/>
              <a:gd name="connsiteY5" fmla="*/ 0 h 6858000"/>
              <a:gd name="connsiteX6" fmla="*/ 10111323 w 12191999"/>
              <a:gd name="connsiteY6" fmla="*/ 0 h 6858000"/>
              <a:gd name="connsiteX7" fmla="*/ 11783477 w 12191999"/>
              <a:gd name="connsiteY7" fmla="*/ 0 h 6858000"/>
              <a:gd name="connsiteX8" fmla="*/ 12191999 w 12191999"/>
              <a:gd name="connsiteY8" fmla="*/ 0 h 6858000"/>
              <a:gd name="connsiteX9" fmla="*/ 12191999 w 12191999"/>
              <a:gd name="connsiteY9" fmla="*/ 6858000 h 6858000"/>
              <a:gd name="connsiteX10" fmla="*/ 0 w 1219199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6858000">
                <a:moveTo>
                  <a:pt x="11137900" y="330200"/>
                </a:moveTo>
                <a:cubicBezTo>
                  <a:pt x="10752129" y="330200"/>
                  <a:pt x="10439400" y="642929"/>
                  <a:pt x="10439400" y="1028700"/>
                </a:cubicBezTo>
                <a:cubicBezTo>
                  <a:pt x="10439400" y="1414471"/>
                  <a:pt x="10752129" y="1727200"/>
                  <a:pt x="11137900" y="1727200"/>
                </a:cubicBezTo>
                <a:cubicBezTo>
                  <a:pt x="11523671" y="1727200"/>
                  <a:pt x="11836400" y="1414471"/>
                  <a:pt x="11836400" y="1028700"/>
                </a:cubicBezTo>
                <a:cubicBezTo>
                  <a:pt x="11836400" y="642929"/>
                  <a:pt x="11523671" y="330200"/>
                  <a:pt x="11137900" y="330200"/>
                </a:cubicBezTo>
                <a:close/>
                <a:moveTo>
                  <a:pt x="0" y="0"/>
                </a:moveTo>
                <a:lnTo>
                  <a:pt x="10111323" y="0"/>
                </a:lnTo>
                <a:lnTo>
                  <a:pt x="11783477" y="0"/>
                </a:lnTo>
                <a:lnTo>
                  <a:pt x="12191999" y="0"/>
                </a:lnTo>
                <a:lnTo>
                  <a:pt x="12191999" y="6858000"/>
                </a:lnTo>
                <a:lnTo>
                  <a:pt x="0" y="6858000"/>
                </a:lnTo>
                <a:close/>
              </a:path>
            </a:pathLst>
          </a:custGeom>
          <a:pattFill prst="pct80">
            <a:fgClr>
              <a:schemeClr val="accent1"/>
            </a:fgClr>
            <a:bgClr>
              <a:schemeClr val="bg1"/>
            </a:bgClr>
          </a:pattFill>
        </p:spPr>
        <p:txBody>
          <a:bodyPr wrap="square" anchor="ctr">
            <a:noAutofit/>
          </a:bodyPr>
          <a:lstStyle>
            <a:lvl1pPr marL="0" indent="0" algn="ctr">
              <a:lnSpc>
                <a:spcPct val="100000"/>
              </a:lnSpc>
              <a:spcAft>
                <a:spcPts val="0"/>
              </a:spcAft>
              <a:buNone/>
              <a:defRPr i="1">
                <a:solidFill>
                  <a:schemeClr val="bg1"/>
                </a:solidFill>
              </a:defRPr>
            </a:lvl1pPr>
          </a:lstStyle>
          <a:p>
            <a:r>
              <a:rPr lang="de-DE"/>
              <a:t>Bild per Drag &amp; Drop einfügen</a:t>
            </a:r>
          </a:p>
        </p:txBody>
      </p:sp>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bg1"/>
                </a:solidFill>
              </a:defRPr>
            </a:lvl1pPr>
          </a:lstStyle>
          <a:p>
            <a:fld id="{3D2FA012-97F2-4BB1-A718-5E6D5C408E39}" type="datetime1">
              <a:rPr lang="de-DE" smtClean="0"/>
              <a:pPr/>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8" name="Textplatzhalter 10">
            <a:extLst>
              <a:ext uri="{FF2B5EF4-FFF2-40B4-BE49-F238E27FC236}">
                <a16:creationId xmlns:a16="http://schemas.microsoft.com/office/drawing/2014/main" id="{24FF0300-0A5F-4C6E-AEFE-6E8040925DFA}"/>
              </a:ext>
            </a:extLst>
          </p:cNvPr>
          <p:cNvSpPr>
            <a:spLocks noGrp="1"/>
          </p:cNvSpPr>
          <p:nvPr>
            <p:ph type="body" sz="quarter" idx="14" hasCustomPrompt="1"/>
          </p:nvPr>
        </p:nvSpPr>
        <p:spPr>
          <a:xfrm>
            <a:off x="1134000" y="1270800"/>
            <a:ext cx="9936000" cy="3919538"/>
          </a:xfrm>
        </p:spPr>
        <p:txBody>
          <a:bodyPr anchor="ctr" anchorCtr="0">
            <a:noAutofit/>
          </a:bodyPr>
          <a:lstStyle>
            <a:lvl1pPr marL="0" indent="0" algn="ctr">
              <a:lnSpc>
                <a:spcPct val="100000"/>
              </a:lnSpc>
              <a:spcAft>
                <a:spcPts val="0"/>
              </a:spcAft>
              <a:buNone/>
              <a:defRPr sz="4000">
                <a:solidFill>
                  <a:schemeClr val="bg1"/>
                </a:solidFill>
                <a:latin typeface="Georgia" panose="02040502050405020303" pitchFamily="18"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a:t>
            </a:r>
          </a:p>
        </p:txBody>
      </p:sp>
      <p:sp>
        <p:nvSpPr>
          <p:cNvPr id="9" name="Textplatzhalter 12">
            <a:extLst>
              <a:ext uri="{FF2B5EF4-FFF2-40B4-BE49-F238E27FC236}">
                <a16:creationId xmlns:a16="http://schemas.microsoft.com/office/drawing/2014/main" id="{D2F649ED-0EA4-4F0C-9FE7-0AFA30D292F0}"/>
              </a:ext>
            </a:extLst>
          </p:cNvPr>
          <p:cNvSpPr>
            <a:spLocks noGrp="1"/>
          </p:cNvSpPr>
          <p:nvPr>
            <p:ph type="body" sz="quarter" idx="15" hasCustomPrompt="1"/>
          </p:nvPr>
        </p:nvSpPr>
        <p:spPr>
          <a:xfrm>
            <a:off x="1133999" y="5184000"/>
            <a:ext cx="9936000" cy="306000"/>
          </a:xfrm>
        </p:spPr>
        <p:txBody>
          <a:bodyPr/>
          <a:lstStyle>
            <a:lvl1pPr marL="0" indent="0" algn="ctr">
              <a:lnSpc>
                <a:spcPct val="100000"/>
              </a:lnSpc>
              <a:spcAft>
                <a:spcPts val="0"/>
              </a:spcAft>
              <a:buNone/>
              <a:defRPr sz="2000" b="1">
                <a:solidFill>
                  <a:schemeClr val="bg1"/>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2171322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ild_1">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28717FD-2A83-BE91-3499-0BCA892EF149}"/>
              </a:ext>
            </a:extLst>
          </p:cNvPr>
          <p:cNvSpPr>
            <a:spLocks noGrp="1"/>
          </p:cNvSpPr>
          <p:nvPr>
            <p:ph type="pic" sz="quarter" idx="13" hasCustomPrompt="1"/>
          </p:nvPr>
        </p:nvSpPr>
        <p:spPr>
          <a:xfrm>
            <a:off x="1" y="0"/>
            <a:ext cx="12191999" cy="6858000"/>
          </a:xfrm>
          <a:custGeom>
            <a:avLst/>
            <a:gdLst>
              <a:gd name="connsiteX0" fmla="*/ 11137900 w 12191999"/>
              <a:gd name="connsiteY0" fmla="*/ 330200 h 6858000"/>
              <a:gd name="connsiteX1" fmla="*/ 10439400 w 12191999"/>
              <a:gd name="connsiteY1" fmla="*/ 1028700 h 6858000"/>
              <a:gd name="connsiteX2" fmla="*/ 11137900 w 12191999"/>
              <a:gd name="connsiteY2" fmla="*/ 1727200 h 6858000"/>
              <a:gd name="connsiteX3" fmla="*/ 11836400 w 12191999"/>
              <a:gd name="connsiteY3" fmla="*/ 1028700 h 6858000"/>
              <a:gd name="connsiteX4" fmla="*/ 11137900 w 12191999"/>
              <a:gd name="connsiteY4" fmla="*/ 330200 h 6858000"/>
              <a:gd name="connsiteX5" fmla="*/ 0 w 12191999"/>
              <a:gd name="connsiteY5" fmla="*/ 0 h 6858000"/>
              <a:gd name="connsiteX6" fmla="*/ 10111323 w 12191999"/>
              <a:gd name="connsiteY6" fmla="*/ 0 h 6858000"/>
              <a:gd name="connsiteX7" fmla="*/ 11783477 w 12191999"/>
              <a:gd name="connsiteY7" fmla="*/ 0 h 6858000"/>
              <a:gd name="connsiteX8" fmla="*/ 12191999 w 12191999"/>
              <a:gd name="connsiteY8" fmla="*/ 0 h 6858000"/>
              <a:gd name="connsiteX9" fmla="*/ 12191999 w 12191999"/>
              <a:gd name="connsiteY9" fmla="*/ 6858000 h 6858000"/>
              <a:gd name="connsiteX10" fmla="*/ 0 w 1219199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6858000">
                <a:moveTo>
                  <a:pt x="11137900" y="330200"/>
                </a:moveTo>
                <a:cubicBezTo>
                  <a:pt x="10752129" y="330200"/>
                  <a:pt x="10439400" y="642929"/>
                  <a:pt x="10439400" y="1028700"/>
                </a:cubicBezTo>
                <a:cubicBezTo>
                  <a:pt x="10439400" y="1414471"/>
                  <a:pt x="10752129" y="1727200"/>
                  <a:pt x="11137900" y="1727200"/>
                </a:cubicBezTo>
                <a:cubicBezTo>
                  <a:pt x="11523671" y="1727200"/>
                  <a:pt x="11836400" y="1414471"/>
                  <a:pt x="11836400" y="1028700"/>
                </a:cubicBezTo>
                <a:cubicBezTo>
                  <a:pt x="11836400" y="642929"/>
                  <a:pt x="11523671" y="330200"/>
                  <a:pt x="11137900" y="330200"/>
                </a:cubicBezTo>
                <a:close/>
                <a:moveTo>
                  <a:pt x="0" y="0"/>
                </a:moveTo>
                <a:lnTo>
                  <a:pt x="10111323" y="0"/>
                </a:lnTo>
                <a:lnTo>
                  <a:pt x="11783477" y="0"/>
                </a:lnTo>
                <a:lnTo>
                  <a:pt x="12191999" y="0"/>
                </a:lnTo>
                <a:lnTo>
                  <a:pt x="12191999" y="6858000"/>
                </a:lnTo>
                <a:lnTo>
                  <a:pt x="0" y="6858000"/>
                </a:lnTo>
                <a:close/>
              </a:path>
            </a:pathLst>
          </a:custGeom>
          <a:pattFill prst="pct80">
            <a:fgClr>
              <a:schemeClr val="accent1"/>
            </a:fgClr>
            <a:bgClr>
              <a:schemeClr val="bg1"/>
            </a:bgClr>
          </a:pattFill>
        </p:spPr>
        <p:txBody>
          <a:bodyPr wrap="square" anchor="ctr">
            <a:noAutofit/>
          </a:bodyPr>
          <a:lstStyle>
            <a:lvl1pPr marL="0" indent="0" algn="ctr">
              <a:lnSpc>
                <a:spcPct val="100000"/>
              </a:lnSpc>
              <a:spcAft>
                <a:spcPts val="0"/>
              </a:spcAft>
              <a:buNone/>
              <a:defRPr i="1">
                <a:solidFill>
                  <a:schemeClr val="bg1"/>
                </a:solidFill>
              </a:defRPr>
            </a:lvl1pPr>
          </a:lstStyle>
          <a:p>
            <a:r>
              <a:rPr lang="de-DE"/>
              <a:t>Bild per Drag &amp; Drop einfügen</a:t>
            </a:r>
          </a:p>
        </p:txBody>
      </p:sp>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bg1"/>
                </a:solidFill>
              </a:defRPr>
            </a:lvl1pPr>
          </a:lstStyle>
          <a:p>
            <a:fld id="{B0B39A00-439B-4350-AD8C-21A2FE81A7D4}" type="datetime1">
              <a:rPr lang="de-DE" smtClean="0"/>
              <a:pPr/>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2" name="Textplatzhalter 11">
            <a:extLst>
              <a:ext uri="{FF2B5EF4-FFF2-40B4-BE49-F238E27FC236}">
                <a16:creationId xmlns:a16="http://schemas.microsoft.com/office/drawing/2014/main" id="{A2CA1919-0163-4E01-A836-7336918BF5E0}"/>
              </a:ext>
            </a:extLst>
          </p:cNvPr>
          <p:cNvSpPr>
            <a:spLocks noGrp="1"/>
          </p:cNvSpPr>
          <p:nvPr>
            <p:ph type="body" sz="quarter" idx="14" hasCustomPrompt="1"/>
          </p:nvPr>
        </p:nvSpPr>
        <p:spPr>
          <a:xfrm>
            <a:off x="1144588" y="4114483"/>
            <a:ext cx="9902825" cy="1708160"/>
          </a:xfrm>
        </p:spPr>
        <p:txBody>
          <a:bodyPr/>
          <a:lstStyle>
            <a:lvl1pPr marL="0" indent="0">
              <a:lnSpc>
                <a:spcPct val="100000"/>
              </a:lnSpc>
              <a:spcAft>
                <a:spcPts val="0"/>
              </a:spcAft>
              <a:buNone/>
              <a:defRPr sz="3700" b="1">
                <a:solidFill>
                  <a:schemeClr val="bg1"/>
                </a:solidFill>
              </a:defRPr>
            </a:lvl1pPr>
          </a:lstStyle>
          <a:p>
            <a:pPr lvl="0"/>
            <a:r>
              <a:rPr lang="de-DE" dirty="0"/>
              <a:t>H2 Titel der Präsentation 37pt</a:t>
            </a:r>
          </a:p>
        </p:txBody>
      </p:sp>
      <p:sp>
        <p:nvSpPr>
          <p:cNvPr id="7" name="Textplatzhalter 6">
            <a:extLst>
              <a:ext uri="{FF2B5EF4-FFF2-40B4-BE49-F238E27FC236}">
                <a16:creationId xmlns:a16="http://schemas.microsoft.com/office/drawing/2014/main" id="{424E48EC-3D4D-41EE-8965-2B057D86155B}"/>
              </a:ext>
            </a:extLst>
          </p:cNvPr>
          <p:cNvSpPr>
            <a:spLocks noGrp="1"/>
          </p:cNvSpPr>
          <p:nvPr>
            <p:ph type="body" sz="quarter" idx="15"/>
          </p:nvPr>
        </p:nvSpPr>
        <p:spPr>
          <a:xfrm>
            <a:off x="1144588" y="3648074"/>
            <a:ext cx="4862512" cy="257176"/>
          </a:xfrm>
          <a:solidFill>
            <a:schemeClr val="bg1"/>
          </a:solidFill>
        </p:spPr>
        <p:txBody>
          <a:bodyPr>
            <a:noAutofit/>
          </a:bodyPr>
          <a:lstStyle>
            <a:lvl1pPr marL="0" indent="0">
              <a:buNone/>
              <a:defRPr>
                <a:solidFill>
                  <a:schemeClr val="bg1"/>
                </a:solidFill>
              </a:defRPr>
            </a:lvl1pPr>
          </a:lstStyle>
          <a:p>
            <a:pPr lvl="0"/>
            <a:endParaRPr lang="de-DE" dirty="0"/>
          </a:p>
        </p:txBody>
      </p:sp>
    </p:spTree>
    <p:extLst>
      <p:ext uri="{BB962C8B-B14F-4D97-AF65-F5344CB8AC3E}">
        <p14:creationId xmlns:p14="http://schemas.microsoft.com/office/powerpoint/2010/main" val="35404658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ild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A55A545B-2C49-44E4-96EA-E42A09BC4CFF}"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9" name="Bildplatzhalter 8">
            <a:extLst>
              <a:ext uri="{FF2B5EF4-FFF2-40B4-BE49-F238E27FC236}">
                <a16:creationId xmlns:a16="http://schemas.microsoft.com/office/drawing/2014/main" id="{BA184B2A-6BE5-4539-82FC-EF767E4328ED}"/>
              </a:ext>
            </a:extLst>
          </p:cNvPr>
          <p:cNvSpPr>
            <a:spLocks noGrp="1"/>
          </p:cNvSpPr>
          <p:nvPr>
            <p:ph type="pic" sz="quarter" idx="13" hasCustomPrompt="1"/>
          </p:nvPr>
        </p:nvSpPr>
        <p:spPr>
          <a:xfrm>
            <a:off x="0" y="0"/>
            <a:ext cx="7365719" cy="6857143"/>
          </a:xfrm>
          <a:pattFill prst="pct80">
            <a:fgClr>
              <a:schemeClr val="accent1"/>
            </a:fgClr>
            <a:bgClr>
              <a:schemeClr val="bg1"/>
            </a:bgClr>
          </a:pattFill>
        </p:spPr>
        <p:txBody>
          <a:bodyPr anchor="ctr" anchorCtr="0">
            <a:noAutofit/>
          </a:bodyPr>
          <a:lstStyle>
            <a:lvl1pPr marL="0" indent="0" algn="ctr">
              <a:buNone/>
              <a:defRPr i="1">
                <a:solidFill>
                  <a:schemeClr val="bg1"/>
                </a:solidFill>
              </a:defRPr>
            </a:lvl1pPr>
          </a:lstStyle>
          <a:p>
            <a:r>
              <a:rPr lang="de-DE" dirty="0"/>
              <a:t>Bild per Drag &amp; Drop einfügen</a:t>
            </a:r>
          </a:p>
        </p:txBody>
      </p:sp>
      <p:sp>
        <p:nvSpPr>
          <p:cNvPr id="7" name="Textplatzhalter 6">
            <a:extLst>
              <a:ext uri="{FF2B5EF4-FFF2-40B4-BE49-F238E27FC236}">
                <a16:creationId xmlns:a16="http://schemas.microsoft.com/office/drawing/2014/main" id="{9FBFD7C9-262E-49FE-8F37-873368195135}"/>
              </a:ext>
            </a:extLst>
          </p:cNvPr>
          <p:cNvSpPr>
            <a:spLocks noGrp="1"/>
          </p:cNvSpPr>
          <p:nvPr>
            <p:ph type="body" sz="quarter" idx="16"/>
          </p:nvPr>
        </p:nvSpPr>
        <p:spPr>
          <a:xfrm>
            <a:off x="7366000" y="2458801"/>
            <a:ext cx="3708000" cy="3491150"/>
          </a:xfrm>
        </p:spPr>
        <p:txBody>
          <a:bodyPr lIns="46800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platzhalter 12">
            <a:extLst>
              <a:ext uri="{FF2B5EF4-FFF2-40B4-BE49-F238E27FC236}">
                <a16:creationId xmlns:a16="http://schemas.microsoft.com/office/drawing/2014/main" id="{DB160215-F1C5-B96C-1BD0-EB92CE8C132F}"/>
              </a:ext>
            </a:extLst>
          </p:cNvPr>
          <p:cNvSpPr>
            <a:spLocks noGrp="1"/>
          </p:cNvSpPr>
          <p:nvPr>
            <p:ph type="body" sz="quarter" idx="15" hasCustomPrompt="1"/>
          </p:nvPr>
        </p:nvSpPr>
        <p:spPr>
          <a:xfrm>
            <a:off x="7361999" y="1766565"/>
            <a:ext cx="3708000" cy="360000"/>
          </a:xfrm>
        </p:spPr>
        <p:txBody>
          <a:bodyPr lIns="468000"/>
          <a:lstStyle>
            <a:lvl1pPr marL="0" indent="0">
              <a:lnSpc>
                <a:spcPct val="100000"/>
              </a:lnSpc>
              <a:spcAft>
                <a:spcPts val="0"/>
              </a:spcAft>
              <a:buNone/>
              <a:defRPr sz="2500" b="1">
                <a:solidFill>
                  <a:schemeClr val="accent1"/>
                </a:solidFill>
              </a:defRPr>
            </a:lvl1pPr>
          </a:lstStyle>
          <a:p>
            <a:pPr lvl="0"/>
            <a:r>
              <a:rPr lang="de-DE" dirty="0"/>
              <a:t>H4 Headline 25pt</a:t>
            </a:r>
          </a:p>
        </p:txBody>
      </p:sp>
    </p:spTree>
    <p:extLst>
      <p:ext uri="{BB962C8B-B14F-4D97-AF65-F5344CB8AC3E}">
        <p14:creationId xmlns:p14="http://schemas.microsoft.com/office/powerpoint/2010/main" val="33835195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ld_2">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1F6A3386-BAEC-46B8-BF3F-8B3A0CBF6D1C}"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6184900" y="1267199"/>
            <a:ext cx="4879975" cy="2880000"/>
          </a:xfrm>
        </p:spPr>
        <p:txBody>
          <a:bodyPr lIns="468000" anchor="b" anchorCtr="0"/>
          <a:lstStyle>
            <a:lvl1pPr marL="0" indent="0">
              <a:lnSpc>
                <a:spcPts val="3000"/>
              </a:lnSpc>
              <a:spcBef>
                <a:spcPts val="0"/>
              </a:spcBef>
              <a:spcAft>
                <a:spcPts val="0"/>
              </a:spcAft>
              <a:buNone/>
              <a:defRPr sz="3000">
                <a:solidFill>
                  <a:schemeClr val="accent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6182823" y="4906418"/>
            <a:ext cx="4879976" cy="306000"/>
          </a:xfrm>
        </p:spPr>
        <p:txBody>
          <a:bodyPr lIns="468000"/>
          <a:lstStyle>
            <a:lvl1pPr marL="0" indent="0">
              <a:lnSpc>
                <a:spcPct val="100000"/>
              </a:lnSpc>
              <a:spcAft>
                <a:spcPts val="0"/>
              </a:spcAft>
              <a:buNone/>
              <a:defRPr sz="2000" b="1">
                <a:solidFill>
                  <a:schemeClr val="accent1"/>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13" name="Bildplatzhalter 15">
            <a:extLst>
              <a:ext uri="{FF2B5EF4-FFF2-40B4-BE49-F238E27FC236}">
                <a16:creationId xmlns:a16="http://schemas.microsoft.com/office/drawing/2014/main" id="{6C0FECF3-D9E5-421E-B5FA-3E8A3FC7F350}"/>
              </a:ext>
            </a:extLst>
          </p:cNvPr>
          <p:cNvSpPr>
            <a:spLocks noGrp="1"/>
          </p:cNvSpPr>
          <p:nvPr>
            <p:ph type="pic" sz="quarter" idx="15" hasCustomPrompt="1"/>
          </p:nvPr>
        </p:nvSpPr>
        <p:spPr>
          <a:xfrm>
            <a:off x="610248" y="611541"/>
            <a:ext cx="5472112" cy="5608284"/>
          </a:xfrm>
          <a:pattFill prst="pct80">
            <a:fgClr>
              <a:schemeClr val="accent1"/>
            </a:fgClr>
            <a:bgClr>
              <a:schemeClr val="bg1"/>
            </a:bgClr>
          </a:pattFill>
          <a:ln>
            <a:noFill/>
          </a:ln>
        </p:spPr>
        <p:txBody>
          <a:bodyPr anchor="ctr" anchorCtr="0">
            <a:noAutofit/>
          </a:bodyPr>
          <a:lstStyle>
            <a:lvl1pPr marL="0" indent="0" algn="ctr">
              <a:buNone/>
              <a:defRPr i="1">
                <a:solidFill>
                  <a:schemeClr val="bg1"/>
                </a:solidFill>
              </a:defRPr>
            </a:lvl1pPr>
          </a:lstStyle>
          <a:p>
            <a:r>
              <a:rPr lang="de-DE" dirty="0"/>
              <a:t>Bild per Drag &amp; Drop einfügen</a:t>
            </a:r>
          </a:p>
        </p:txBody>
      </p:sp>
      <p:sp>
        <p:nvSpPr>
          <p:cNvPr id="2" name="Rechteck 8">
            <a:extLst>
              <a:ext uri="{FF2B5EF4-FFF2-40B4-BE49-F238E27FC236}">
                <a16:creationId xmlns:a16="http://schemas.microsoft.com/office/drawing/2014/main" id="{8EF0E6DD-F291-3D2C-5A7E-2ECC0245452B}"/>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07125318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ld_4">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0E715321-EA9C-4C65-97A4-974403B1D84A}"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7" name="Textplatzhalter 6">
            <a:extLst>
              <a:ext uri="{FF2B5EF4-FFF2-40B4-BE49-F238E27FC236}">
                <a16:creationId xmlns:a16="http://schemas.microsoft.com/office/drawing/2014/main" id="{9FBFD7C9-262E-49FE-8F37-873368195135}"/>
              </a:ext>
            </a:extLst>
          </p:cNvPr>
          <p:cNvSpPr>
            <a:spLocks noGrp="1"/>
          </p:cNvSpPr>
          <p:nvPr>
            <p:ph type="body" sz="quarter" idx="16"/>
          </p:nvPr>
        </p:nvSpPr>
        <p:spPr>
          <a:xfrm>
            <a:off x="6184800" y="2458801"/>
            <a:ext cx="4885099" cy="3491150"/>
          </a:xfrm>
        </p:spPr>
        <p:txBody>
          <a:bodyPr lIns="46800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Bildplatzhalter 8">
            <a:extLst>
              <a:ext uri="{FF2B5EF4-FFF2-40B4-BE49-F238E27FC236}">
                <a16:creationId xmlns:a16="http://schemas.microsoft.com/office/drawing/2014/main" id="{812AB794-FCA2-440C-9E01-3791811C793E}"/>
              </a:ext>
            </a:extLst>
          </p:cNvPr>
          <p:cNvSpPr>
            <a:spLocks noGrp="1"/>
          </p:cNvSpPr>
          <p:nvPr>
            <p:ph type="pic" sz="quarter" idx="13" hasCustomPrompt="1"/>
          </p:nvPr>
        </p:nvSpPr>
        <p:spPr>
          <a:xfrm>
            <a:off x="623888" y="639763"/>
            <a:ext cx="4806941" cy="5580062"/>
          </a:xfrm>
          <a:pattFill prst="pct80">
            <a:fgClr>
              <a:schemeClr val="accent1"/>
            </a:fgClr>
            <a:bgClr>
              <a:schemeClr val="bg1"/>
            </a:bgClr>
          </a:pattFill>
        </p:spPr>
        <p:txBody>
          <a:bodyPr anchor="ctr" anchorCtr="0">
            <a:noAutofit/>
          </a:bodyPr>
          <a:lstStyle>
            <a:lvl1pPr marL="0" indent="0" algn="ctr">
              <a:buNone/>
              <a:defRPr i="1">
                <a:solidFill>
                  <a:schemeClr val="bg1"/>
                </a:solidFill>
              </a:defRPr>
            </a:lvl1pPr>
          </a:lstStyle>
          <a:p>
            <a:r>
              <a:rPr lang="de-DE" dirty="0"/>
              <a:t>Bild per Drag &amp; Drop einfügen</a:t>
            </a:r>
          </a:p>
        </p:txBody>
      </p:sp>
      <p:sp>
        <p:nvSpPr>
          <p:cNvPr id="2" name="Textplatzhalter 12">
            <a:extLst>
              <a:ext uri="{FF2B5EF4-FFF2-40B4-BE49-F238E27FC236}">
                <a16:creationId xmlns:a16="http://schemas.microsoft.com/office/drawing/2014/main" id="{5C28E4BC-3FE0-F6BB-4298-D06FC1D14126}"/>
              </a:ext>
            </a:extLst>
          </p:cNvPr>
          <p:cNvSpPr>
            <a:spLocks noGrp="1"/>
          </p:cNvSpPr>
          <p:nvPr>
            <p:ph type="body" sz="quarter" idx="15" hasCustomPrompt="1"/>
          </p:nvPr>
        </p:nvSpPr>
        <p:spPr>
          <a:xfrm>
            <a:off x="6184800" y="1766565"/>
            <a:ext cx="3708000" cy="360000"/>
          </a:xfrm>
        </p:spPr>
        <p:txBody>
          <a:bodyPr lIns="468000"/>
          <a:lstStyle>
            <a:lvl1pPr marL="0" indent="0">
              <a:lnSpc>
                <a:spcPct val="100000"/>
              </a:lnSpc>
              <a:spcAft>
                <a:spcPts val="0"/>
              </a:spcAft>
              <a:buNone/>
              <a:defRPr sz="2500" b="1">
                <a:solidFill>
                  <a:schemeClr val="accent1"/>
                </a:solidFill>
              </a:defRPr>
            </a:lvl1pPr>
          </a:lstStyle>
          <a:p>
            <a:pPr lvl="0"/>
            <a:r>
              <a:rPr lang="de-DE" dirty="0"/>
              <a:t>H4 Headline 25pt</a:t>
            </a:r>
          </a:p>
        </p:txBody>
      </p:sp>
    </p:spTree>
    <p:extLst>
      <p:ext uri="{BB962C8B-B14F-4D97-AF65-F5344CB8AC3E}">
        <p14:creationId xmlns:p14="http://schemas.microsoft.com/office/powerpoint/2010/main" val="4549599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ld_5">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CB768E12-405A-48FF-9E3C-B1664E30C06D}"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9" name="Bildplatzhalter 8">
            <a:extLst>
              <a:ext uri="{FF2B5EF4-FFF2-40B4-BE49-F238E27FC236}">
                <a16:creationId xmlns:a16="http://schemas.microsoft.com/office/drawing/2014/main" id="{BA184B2A-6BE5-4539-82FC-EF767E4328ED}"/>
              </a:ext>
            </a:extLst>
          </p:cNvPr>
          <p:cNvSpPr>
            <a:spLocks noGrp="1"/>
          </p:cNvSpPr>
          <p:nvPr>
            <p:ph type="pic" sz="quarter" idx="13" hasCustomPrompt="1"/>
          </p:nvPr>
        </p:nvSpPr>
        <p:spPr>
          <a:xfrm>
            <a:off x="623888" y="1475165"/>
            <a:ext cx="5383211" cy="4474785"/>
          </a:xfrm>
          <a:pattFill prst="pct80">
            <a:fgClr>
              <a:schemeClr val="accent1"/>
            </a:fgClr>
            <a:bgClr>
              <a:schemeClr val="bg1"/>
            </a:bgClr>
          </a:pattFill>
        </p:spPr>
        <p:txBody>
          <a:bodyPr anchor="ctr" anchorCtr="0">
            <a:noAutofit/>
          </a:bodyPr>
          <a:lstStyle>
            <a:lvl1pPr marL="0" indent="0" algn="ctr">
              <a:buNone/>
              <a:defRPr i="1">
                <a:solidFill>
                  <a:schemeClr val="bg1"/>
                </a:solidFill>
              </a:defRPr>
            </a:lvl1pPr>
          </a:lstStyle>
          <a:p>
            <a:r>
              <a:rPr lang="de-DE" dirty="0"/>
              <a:t>Bild per Drag &amp; Drop einfügen</a:t>
            </a:r>
          </a:p>
        </p:txBody>
      </p:sp>
      <p:sp>
        <p:nvSpPr>
          <p:cNvPr id="11" name="Textplatzhalter 12">
            <a:extLst>
              <a:ext uri="{FF2B5EF4-FFF2-40B4-BE49-F238E27FC236}">
                <a16:creationId xmlns:a16="http://schemas.microsoft.com/office/drawing/2014/main" id="{8FAF6E58-2E96-4BEF-A403-41E9E8B0D468}"/>
              </a:ext>
            </a:extLst>
          </p:cNvPr>
          <p:cNvSpPr>
            <a:spLocks noGrp="1"/>
          </p:cNvSpPr>
          <p:nvPr>
            <p:ph type="body" sz="quarter" idx="18" hasCustomPrompt="1"/>
          </p:nvPr>
        </p:nvSpPr>
        <p:spPr>
          <a:xfrm>
            <a:off x="623887" y="896939"/>
            <a:ext cx="10438911" cy="360000"/>
          </a:xfrm>
        </p:spPr>
        <p:txBody>
          <a:bodyPr lIns="0"/>
          <a:lstStyle>
            <a:lvl1pPr marL="0" indent="0">
              <a:lnSpc>
                <a:spcPct val="100000"/>
              </a:lnSpc>
              <a:spcAft>
                <a:spcPts val="0"/>
              </a:spcAft>
              <a:buNone/>
              <a:defRPr sz="2500" b="1">
                <a:solidFill>
                  <a:schemeClr val="accent1"/>
                </a:solidFill>
              </a:defRPr>
            </a:lvl1pPr>
          </a:lstStyle>
          <a:p>
            <a:pPr lvl="0"/>
            <a:r>
              <a:rPr lang="de-DE" dirty="0"/>
              <a:t>H4 Headline 25pt</a:t>
            </a:r>
          </a:p>
        </p:txBody>
      </p:sp>
      <p:sp>
        <p:nvSpPr>
          <p:cNvPr id="12" name="Textplatzhalter 15">
            <a:extLst>
              <a:ext uri="{FF2B5EF4-FFF2-40B4-BE49-F238E27FC236}">
                <a16:creationId xmlns:a16="http://schemas.microsoft.com/office/drawing/2014/main" id="{04DB7BB0-837E-4398-B691-5EE39978F487}"/>
              </a:ext>
            </a:extLst>
          </p:cNvPr>
          <p:cNvSpPr>
            <a:spLocks noGrp="1"/>
          </p:cNvSpPr>
          <p:nvPr>
            <p:ph type="body" sz="quarter" idx="19" hasCustomPrompt="1"/>
          </p:nvPr>
        </p:nvSpPr>
        <p:spPr>
          <a:xfrm>
            <a:off x="623887" y="5949950"/>
            <a:ext cx="5383212" cy="270000"/>
          </a:xfrm>
        </p:spPr>
        <p:txBody>
          <a:bodyPr bIns="36000" anchor="ctr" anchorCtr="0">
            <a:noAutofit/>
          </a:bodyPr>
          <a:lstStyle>
            <a:lvl1pPr marL="0" indent="0" algn="ctr">
              <a:lnSpc>
                <a:spcPct val="100000"/>
              </a:lnSpc>
              <a:buNone/>
              <a:defRPr sz="1050" b="1">
                <a:solidFill>
                  <a:schemeClr val="accent1"/>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13" name="Textplatzhalter 15">
            <a:extLst>
              <a:ext uri="{FF2B5EF4-FFF2-40B4-BE49-F238E27FC236}">
                <a16:creationId xmlns:a16="http://schemas.microsoft.com/office/drawing/2014/main" id="{C1E94696-3394-4818-A983-A4EF7DCADF33}"/>
              </a:ext>
            </a:extLst>
          </p:cNvPr>
          <p:cNvSpPr>
            <a:spLocks noGrp="1"/>
          </p:cNvSpPr>
          <p:nvPr>
            <p:ph type="body" sz="quarter" idx="20" hasCustomPrompt="1"/>
          </p:nvPr>
        </p:nvSpPr>
        <p:spPr>
          <a:xfrm>
            <a:off x="6184901" y="5949950"/>
            <a:ext cx="5383212" cy="270000"/>
          </a:xfrm>
        </p:spPr>
        <p:txBody>
          <a:bodyPr bIns="36000" anchor="ctr" anchorCtr="0">
            <a:noAutofit/>
          </a:bodyPr>
          <a:lstStyle>
            <a:lvl1pPr marL="0" indent="0" algn="ctr">
              <a:lnSpc>
                <a:spcPct val="100000"/>
              </a:lnSpc>
              <a:buNone/>
              <a:defRPr sz="1050" b="1">
                <a:solidFill>
                  <a:schemeClr val="accent1"/>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2" name="Bildplatzhalter 1">
            <a:extLst>
              <a:ext uri="{FF2B5EF4-FFF2-40B4-BE49-F238E27FC236}">
                <a16:creationId xmlns:a16="http://schemas.microsoft.com/office/drawing/2014/main" id="{388CCD84-E7FC-0657-EE41-5A24CE0EB929}"/>
              </a:ext>
            </a:extLst>
          </p:cNvPr>
          <p:cNvSpPr>
            <a:spLocks noGrp="1"/>
          </p:cNvSpPr>
          <p:nvPr>
            <p:ph type="pic" sz="quarter" idx="14" hasCustomPrompt="1"/>
          </p:nvPr>
        </p:nvSpPr>
        <p:spPr>
          <a:xfrm>
            <a:off x="6184899" y="1475165"/>
            <a:ext cx="5383212" cy="4474785"/>
          </a:xfrm>
          <a:custGeom>
            <a:avLst/>
            <a:gdLst>
              <a:gd name="connsiteX0" fmla="*/ 0 w 5383212"/>
              <a:gd name="connsiteY0" fmla="*/ 0 h 4474785"/>
              <a:gd name="connsiteX1" fmla="*/ 4419938 w 5383212"/>
              <a:gd name="connsiteY1" fmla="*/ 0 h 4474785"/>
              <a:gd name="connsiteX2" fmla="*/ 4459087 w 5383212"/>
              <a:gd name="connsiteY2" fmla="*/ 47449 h 4474785"/>
              <a:gd name="connsiteX3" fmla="*/ 4953001 w 5383212"/>
              <a:gd name="connsiteY3" fmla="*/ 252035 h 4474785"/>
              <a:gd name="connsiteX4" fmla="*/ 5343539 w 5383212"/>
              <a:gd name="connsiteY4" fmla="*/ 132742 h 4474785"/>
              <a:gd name="connsiteX5" fmla="*/ 5383212 w 5383212"/>
              <a:gd name="connsiteY5" fmla="*/ 100009 h 4474785"/>
              <a:gd name="connsiteX6" fmla="*/ 5383212 w 5383212"/>
              <a:gd name="connsiteY6" fmla="*/ 4474785 h 4474785"/>
              <a:gd name="connsiteX7" fmla="*/ 0 w 5383212"/>
              <a:gd name="connsiteY7" fmla="*/ 4474785 h 44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3212" h="4474785">
                <a:moveTo>
                  <a:pt x="0" y="0"/>
                </a:moveTo>
                <a:lnTo>
                  <a:pt x="4419938" y="0"/>
                </a:lnTo>
                <a:lnTo>
                  <a:pt x="4459087" y="47449"/>
                </a:lnTo>
                <a:cubicBezTo>
                  <a:pt x="4585490" y="173853"/>
                  <a:pt x="4760115" y="252035"/>
                  <a:pt x="4953001" y="252035"/>
                </a:cubicBezTo>
                <a:cubicBezTo>
                  <a:pt x="5097665" y="252035"/>
                  <a:pt x="5232058" y="208058"/>
                  <a:pt x="5343539" y="132742"/>
                </a:cubicBezTo>
                <a:lnTo>
                  <a:pt x="5383212" y="100009"/>
                </a:lnTo>
                <a:lnTo>
                  <a:pt x="5383212" y="4474785"/>
                </a:lnTo>
                <a:lnTo>
                  <a:pt x="0" y="4474785"/>
                </a:lnTo>
                <a:close/>
              </a:path>
            </a:pathLst>
          </a:custGeom>
          <a:pattFill prst="pct80">
            <a:fgClr>
              <a:schemeClr val="accent1"/>
            </a:fgClr>
            <a:bgClr>
              <a:schemeClr val="bg1"/>
            </a:bgClr>
          </a:pattFill>
        </p:spPr>
        <p:txBody>
          <a:bodyPr wrap="square" anchor="ctr" anchorCtr="0">
            <a:noAutofit/>
          </a:bodyPr>
          <a:lstStyle>
            <a:lvl1pPr marL="0" indent="0" algn="ctr">
              <a:buNone/>
              <a:defRPr i="1">
                <a:solidFill>
                  <a:schemeClr val="bg1"/>
                </a:solidFill>
              </a:defRPr>
            </a:lvl1pPr>
          </a:lstStyle>
          <a:p>
            <a:r>
              <a:rPr lang="de-DE"/>
              <a:t>Bild per Drag &amp; Drop einfügen</a:t>
            </a:r>
          </a:p>
        </p:txBody>
      </p:sp>
    </p:spTree>
    <p:extLst>
      <p:ext uri="{BB962C8B-B14F-4D97-AF65-F5344CB8AC3E}">
        <p14:creationId xmlns:p14="http://schemas.microsoft.com/office/powerpoint/2010/main" val="14065456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ld_6">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AFB2A96-7531-4022-9942-41D51F207D8E}"/>
              </a:ext>
            </a:extLst>
          </p:cNvPr>
          <p:cNvSpPr>
            <a:spLocks noGrp="1"/>
          </p:cNvSpPr>
          <p:nvPr>
            <p:ph type="dt" sz="half" idx="10"/>
          </p:nvPr>
        </p:nvSpPr>
        <p:spPr/>
        <p:txBody>
          <a:bodyPr/>
          <a:lstStyle/>
          <a:p>
            <a:fld id="{30E4DEE5-77B3-41E9-BF70-691F90B9DE08}" type="datetime1">
              <a:rPr lang="de-DE" smtClean="0"/>
              <a:t>13.11.2023</a:t>
            </a:fld>
            <a:endParaRPr lang="de-DE"/>
          </a:p>
        </p:txBody>
      </p:sp>
      <p:sp>
        <p:nvSpPr>
          <p:cNvPr id="4" name="Fußzeilenplatzhalter 3">
            <a:extLst>
              <a:ext uri="{FF2B5EF4-FFF2-40B4-BE49-F238E27FC236}">
                <a16:creationId xmlns:a16="http://schemas.microsoft.com/office/drawing/2014/main" id="{217CBEC0-624E-48DF-8A12-2A4A94E0BC67}"/>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1AC99E68-2AC8-4999-9900-69E383774CB1}"/>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6" name="Textplatzhalter 15">
            <a:extLst>
              <a:ext uri="{FF2B5EF4-FFF2-40B4-BE49-F238E27FC236}">
                <a16:creationId xmlns:a16="http://schemas.microsoft.com/office/drawing/2014/main" id="{7DA3772E-72B1-4431-97D4-0A1EC907D9D5}"/>
              </a:ext>
            </a:extLst>
          </p:cNvPr>
          <p:cNvSpPr>
            <a:spLocks noGrp="1"/>
          </p:cNvSpPr>
          <p:nvPr>
            <p:ph type="body" sz="quarter" idx="14" hasCustomPrompt="1"/>
          </p:nvPr>
        </p:nvSpPr>
        <p:spPr>
          <a:xfrm>
            <a:off x="623887" y="5949950"/>
            <a:ext cx="10962000" cy="270000"/>
          </a:xfrm>
        </p:spPr>
        <p:txBody>
          <a:bodyPr bIns="36000" anchor="ctr" anchorCtr="0">
            <a:noAutofit/>
          </a:bodyPr>
          <a:lstStyle>
            <a:lvl1pPr marL="0" indent="0" algn="ctr">
              <a:lnSpc>
                <a:spcPct val="100000"/>
              </a:lnSpc>
              <a:buNone/>
              <a:defRPr sz="1050" b="1">
                <a:solidFill>
                  <a:schemeClr val="accent1"/>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2" name="Bildplatzhalter 1">
            <a:extLst>
              <a:ext uri="{FF2B5EF4-FFF2-40B4-BE49-F238E27FC236}">
                <a16:creationId xmlns:a16="http://schemas.microsoft.com/office/drawing/2014/main" id="{D3F033F0-17F0-C358-A969-49D9E0771A41}"/>
              </a:ext>
            </a:extLst>
          </p:cNvPr>
          <p:cNvSpPr>
            <a:spLocks noGrp="1"/>
          </p:cNvSpPr>
          <p:nvPr>
            <p:ph type="pic" sz="quarter" idx="13" hasCustomPrompt="1"/>
          </p:nvPr>
        </p:nvSpPr>
        <p:spPr>
          <a:xfrm>
            <a:off x="884238" y="884238"/>
            <a:ext cx="10432093" cy="5065712"/>
          </a:xfrm>
          <a:custGeom>
            <a:avLst/>
            <a:gdLst>
              <a:gd name="connsiteX0" fmla="*/ 0 w 10432093"/>
              <a:gd name="connsiteY0" fmla="*/ 0 h 5065712"/>
              <a:gd name="connsiteX1" fmla="*/ 9570498 w 10432093"/>
              <a:gd name="connsiteY1" fmla="*/ 0 h 5065712"/>
              <a:gd name="connsiteX2" fmla="*/ 9569353 w 10432093"/>
              <a:gd name="connsiteY2" fmla="*/ 3690 h 5065712"/>
              <a:gd name="connsiteX3" fmla="*/ 9555162 w 10432093"/>
              <a:gd name="connsiteY3" fmla="*/ 144462 h 5065712"/>
              <a:gd name="connsiteX4" fmla="*/ 10253662 w 10432093"/>
              <a:gd name="connsiteY4" fmla="*/ 842962 h 5065712"/>
              <a:gd name="connsiteX5" fmla="*/ 10394434 w 10432093"/>
              <a:gd name="connsiteY5" fmla="*/ 828771 h 5065712"/>
              <a:gd name="connsiteX6" fmla="*/ 10432093 w 10432093"/>
              <a:gd name="connsiteY6" fmla="*/ 817081 h 5065712"/>
              <a:gd name="connsiteX7" fmla="*/ 10432093 w 10432093"/>
              <a:gd name="connsiteY7" fmla="*/ 5065712 h 5065712"/>
              <a:gd name="connsiteX8" fmla="*/ 0 w 10432093"/>
              <a:gd name="connsiteY8" fmla="*/ 5065712 h 506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2093" h="5065712">
                <a:moveTo>
                  <a:pt x="0" y="0"/>
                </a:moveTo>
                <a:lnTo>
                  <a:pt x="9570498" y="0"/>
                </a:lnTo>
                <a:lnTo>
                  <a:pt x="9569353" y="3690"/>
                </a:lnTo>
                <a:cubicBezTo>
                  <a:pt x="9560048" y="49161"/>
                  <a:pt x="9555162" y="96241"/>
                  <a:pt x="9555162" y="144462"/>
                </a:cubicBezTo>
                <a:cubicBezTo>
                  <a:pt x="9555162" y="530233"/>
                  <a:pt x="9867891" y="842962"/>
                  <a:pt x="10253662" y="842962"/>
                </a:cubicBezTo>
                <a:cubicBezTo>
                  <a:pt x="10301883" y="842962"/>
                  <a:pt x="10348963" y="838076"/>
                  <a:pt x="10394434" y="828771"/>
                </a:cubicBezTo>
                <a:lnTo>
                  <a:pt x="10432093" y="817081"/>
                </a:lnTo>
                <a:lnTo>
                  <a:pt x="10432093" y="5065712"/>
                </a:lnTo>
                <a:lnTo>
                  <a:pt x="0" y="5065712"/>
                </a:lnTo>
                <a:close/>
              </a:path>
            </a:pathLst>
          </a:custGeom>
          <a:pattFill prst="pct80">
            <a:fgClr>
              <a:schemeClr val="accent1"/>
            </a:fgClr>
            <a:bgClr>
              <a:schemeClr val="bg1"/>
            </a:bgClr>
          </a:pattFill>
        </p:spPr>
        <p:txBody>
          <a:bodyPr wrap="square" anchor="ctr" anchorCtr="0">
            <a:noAutofit/>
          </a:bodyPr>
          <a:lstStyle>
            <a:lvl1pPr marL="0" indent="0" algn="ctr">
              <a:buNone/>
              <a:defRPr i="1">
                <a:solidFill>
                  <a:schemeClr val="bg1"/>
                </a:solidFill>
              </a:defRPr>
            </a:lvl1pPr>
          </a:lstStyle>
          <a:p>
            <a:r>
              <a:rPr lang="de-DE"/>
              <a:t>Bild per Drag &amp; Drop einfügen</a:t>
            </a:r>
          </a:p>
        </p:txBody>
      </p:sp>
      <p:sp>
        <p:nvSpPr>
          <p:cNvPr id="6" name="Rechteck 8">
            <a:extLst>
              <a:ext uri="{FF2B5EF4-FFF2-40B4-BE49-F238E27FC236}">
                <a16:creationId xmlns:a16="http://schemas.microsoft.com/office/drawing/2014/main" id="{C7BF84CD-33F1-3179-E8FB-B77917133349}"/>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1854354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k_1">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5071A090-EDC0-4107-A9F7-213A293D2368}"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799"/>
            <a:ext cx="4873100" cy="1024599"/>
          </a:xfrm>
        </p:spPr>
        <p:txBody>
          <a:bodyPr lIns="0"/>
          <a:lstStyle>
            <a:lvl1pPr marL="0" indent="0">
              <a:lnSpc>
                <a:spcPct val="100000"/>
              </a:lnSpc>
              <a:spcAft>
                <a:spcPts val="0"/>
              </a:spcAft>
              <a:buNone/>
              <a:defRPr sz="2500" b="1">
                <a:solidFill>
                  <a:schemeClr val="accent1"/>
                </a:solidFill>
              </a:defRPr>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3105149"/>
            <a:ext cx="4873100" cy="2844801"/>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15">
            <a:extLst>
              <a:ext uri="{FF2B5EF4-FFF2-40B4-BE49-F238E27FC236}">
                <a16:creationId xmlns:a16="http://schemas.microsoft.com/office/drawing/2014/main" id="{09E67CAE-C548-4C30-ACB8-DA9B24166C55}"/>
              </a:ext>
            </a:extLst>
          </p:cNvPr>
          <p:cNvSpPr>
            <a:spLocks noGrp="1"/>
          </p:cNvSpPr>
          <p:nvPr>
            <p:ph type="body" sz="quarter" idx="14" hasCustomPrompt="1"/>
          </p:nvPr>
        </p:nvSpPr>
        <p:spPr>
          <a:xfrm>
            <a:off x="1134000" y="2565274"/>
            <a:ext cx="4873100" cy="270000"/>
          </a:xfrm>
        </p:spPr>
        <p:txBody>
          <a:bodyPr bIns="36000" anchor="ctr" anchorCtr="0">
            <a:noAutofit/>
          </a:bodyPr>
          <a:lstStyle>
            <a:lvl1pPr marL="0" indent="0" algn="l">
              <a:lnSpc>
                <a:spcPct val="100000"/>
              </a:lnSpc>
              <a:buNone/>
              <a:defRPr sz="1050" b="1">
                <a:solidFill>
                  <a:schemeClr val="accent1"/>
                </a:solidFill>
                <a:latin typeface="Arial" panose="020B0604020202020204" pitchFamily="34" charset="0"/>
                <a:cs typeface="Arial" panose="020B0604020202020204" pitchFamily="34" charset="0"/>
              </a:defRPr>
            </a:lvl1pPr>
          </a:lstStyle>
          <a:p>
            <a:pPr lvl="0"/>
            <a:r>
              <a:rPr lang="de-DE" dirty="0"/>
              <a:t>Bildunterschrift, Quelle 10,5pt</a:t>
            </a:r>
          </a:p>
        </p:txBody>
      </p:sp>
    </p:spTree>
    <p:extLst>
      <p:ext uri="{BB962C8B-B14F-4D97-AF65-F5344CB8AC3E}">
        <p14:creationId xmlns:p14="http://schemas.microsoft.com/office/powerpoint/2010/main" val="4188083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ndard_H4_1">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AE19800B-FB73-47E4-B515-A3375A783CD2}"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solidFill>
                  <a:schemeClr val="accent1"/>
                </a:solidFill>
              </a:defRPr>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201084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ndard_H4_2">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FCF77103-D745-488D-8D2C-E03A0C7CE970}"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solidFill>
                  <a:schemeClr val="accent1"/>
                </a:solidFill>
              </a:defRPr>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Rechteck 8">
            <a:extLst>
              <a:ext uri="{FF2B5EF4-FFF2-40B4-BE49-F238E27FC236}">
                <a16:creationId xmlns:a16="http://schemas.microsoft.com/office/drawing/2014/main" id="{0309855B-F882-F79A-4656-8B61E24DE2A0}"/>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83836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U_Internationalität1b">
    <p:bg>
      <p:bgRef idx="1001">
        <a:schemeClr val="bg1"/>
      </p:bgRef>
    </p:bg>
    <p:spTree>
      <p:nvGrpSpPr>
        <p:cNvPr id="1" name=""/>
        <p:cNvGrpSpPr/>
        <p:nvPr/>
      </p:nvGrpSpPr>
      <p:grpSpPr>
        <a:xfrm>
          <a:off x="0" y="0"/>
          <a:ext cx="0" cy="0"/>
          <a:chOff x="0" y="0"/>
          <a:chExt cx="0" cy="0"/>
        </a:xfrm>
      </p:grpSpPr>
      <p:pic>
        <p:nvPicPr>
          <p:cNvPr id="7" name="Grafik 6" descr="Ein Bild, das Waffe, Projektil, mehrere enthält.&#10;&#10;Automatisch generierte Beschreibung">
            <a:extLst>
              <a:ext uri="{FF2B5EF4-FFF2-40B4-BE49-F238E27FC236}">
                <a16:creationId xmlns:a16="http://schemas.microsoft.com/office/drawing/2014/main" id="{F08A2936-938C-45C3-9573-00A8B98E9B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7571"/>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1" name="Rechteck 10">
            <a:extLst>
              <a:ext uri="{FF2B5EF4-FFF2-40B4-BE49-F238E27FC236}">
                <a16:creationId xmlns:a16="http://schemas.microsoft.com/office/drawing/2014/main" id="{04625B97-A24B-4972-8B5A-412E300B862E}"/>
              </a:ext>
            </a:extLst>
          </p:cNvPr>
          <p:cNvSpPr/>
          <p:nvPr userDrawn="1"/>
        </p:nvSpPr>
        <p:spPr>
          <a:xfrm>
            <a:off x="519111" y="1564760"/>
            <a:ext cx="10543688" cy="2604904"/>
          </a:xfrm>
          <a:prstGeom prst="rect">
            <a:avLst/>
          </a:prstGeom>
          <a:solidFill>
            <a:schemeClr val="accent5">
              <a:alpha val="54000"/>
            </a:schemeClr>
          </a:solidFill>
          <a:ln>
            <a:noFill/>
          </a:ln>
          <a:effectLst>
            <a:softEdge rad="622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3" name="Textfeld 12">
            <a:extLst>
              <a:ext uri="{FF2B5EF4-FFF2-40B4-BE49-F238E27FC236}">
                <a16:creationId xmlns:a16="http://schemas.microsoft.com/office/drawing/2014/main" id="{278CDD8D-2AC6-4446-BA3C-396E75774C59}"/>
              </a:ext>
            </a:extLst>
          </p:cNvPr>
          <p:cNvSpPr txBox="1"/>
          <p:nvPr userDrawn="1"/>
        </p:nvSpPr>
        <p:spPr>
          <a:xfrm>
            <a:off x="1128713" y="2331006"/>
            <a:ext cx="10439400" cy="1012269"/>
          </a:xfrm>
          <a:prstGeom prst="rect">
            <a:avLst/>
          </a:prstGeom>
          <a:noFill/>
        </p:spPr>
        <p:txBody>
          <a:bodyPr wrap="square" lIns="0" tIns="0" rIns="0" bIns="0" rtlCol="0">
            <a:noAutofit/>
          </a:bodyPr>
          <a:lstStyle/>
          <a:p>
            <a:pPr algn="l"/>
            <a:r>
              <a:rPr lang="de-DE" sz="2000" b="0" i="0" u="none" strike="noStrike" baseline="0" dirty="0" err="1">
                <a:solidFill>
                  <a:schemeClr val="tx1"/>
                </a:solidFill>
                <a:latin typeface="Georgia" panose="02040502050405020303" pitchFamily="18" charset="0"/>
              </a:rPr>
              <a:t>HU's</a:t>
            </a:r>
            <a:r>
              <a:rPr lang="de-DE" sz="2000" b="0" i="0" u="none" strike="noStrike" baseline="0" dirty="0">
                <a:solidFill>
                  <a:schemeClr val="tx1"/>
                </a:solidFill>
                <a:latin typeface="Georgia" panose="02040502050405020303" pitchFamily="18" charset="0"/>
              </a:rPr>
              <a:t> international network </a:t>
            </a:r>
            <a:r>
              <a:rPr lang="de-DE" sz="2000" b="0" i="0" u="none" strike="noStrike" baseline="0" dirty="0" err="1">
                <a:solidFill>
                  <a:schemeClr val="tx1"/>
                </a:solidFill>
                <a:latin typeface="Georgia" panose="02040502050405020303" pitchFamily="18" charset="0"/>
              </a:rPr>
              <a:t>includes</a:t>
            </a:r>
            <a:r>
              <a:rPr lang="de-DE" sz="2000" b="0" i="0" u="none" strike="noStrike" baseline="0" dirty="0">
                <a:solidFill>
                  <a:schemeClr val="tx1"/>
                </a:solidFill>
                <a:latin typeface="Georgia" panose="02040502050405020303" pitchFamily="18" charset="0"/>
              </a:rPr>
              <a:t> 375 </a:t>
            </a:r>
            <a:r>
              <a:rPr lang="de-DE" sz="2000" b="0" i="0" u="none" strike="noStrike" baseline="0" dirty="0" err="1">
                <a:solidFill>
                  <a:schemeClr val="tx1"/>
                </a:solidFill>
                <a:latin typeface="Georgia" panose="02040502050405020303" pitchFamily="18" charset="0"/>
              </a:rPr>
              <a:t>partner</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universities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worldwide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With</a:t>
            </a:r>
            <a:r>
              <a:rPr lang="de-DE" sz="2000" b="0" i="0" u="none" strike="noStrike" baseline="0" dirty="0">
                <a:solidFill>
                  <a:schemeClr val="tx1"/>
                </a:solidFill>
                <a:latin typeface="Georgia" panose="02040502050405020303" pitchFamily="18" charset="0"/>
              </a:rPr>
              <a:t> </a:t>
            </a:r>
            <a:br>
              <a:rPr lang="de-DE" sz="2000" b="0" i="0" u="none" strike="noStrike" baseline="0" dirty="0">
                <a:solidFill>
                  <a:schemeClr val="tx1"/>
                </a:solidFill>
                <a:latin typeface="Georgia" panose="02040502050405020303" pitchFamily="18" charset="0"/>
              </a:rPr>
            </a:br>
            <a:r>
              <a:rPr lang="de-DE" sz="2000" b="0" i="0" u="none" strike="noStrike" baseline="0" dirty="0" err="1">
                <a:solidFill>
                  <a:schemeClr val="tx1"/>
                </a:solidFill>
                <a:latin typeface="Georgia" panose="02040502050405020303" pitchFamily="18" charset="0"/>
              </a:rPr>
              <a:t>strategic</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partnerships</a:t>
            </a:r>
            <a:r>
              <a:rPr lang="de-DE" sz="2000" b="0" i="0" u="none" strike="noStrike" baseline="0" dirty="0">
                <a:solidFill>
                  <a:schemeClr val="tx1"/>
                </a:solidFill>
                <a:latin typeface="Georgia" panose="02040502050405020303" pitchFamily="18" charset="0"/>
              </a:rPr>
              <a:t>, Humboldt-Universität </a:t>
            </a:r>
            <a:r>
              <a:rPr lang="de-DE" sz="2000" b="0" i="0" u="none" strike="noStrike" baseline="0" dirty="0" err="1">
                <a:solidFill>
                  <a:schemeClr val="tx1"/>
                </a:solidFill>
                <a:latin typeface="Georgia" panose="02040502050405020303" pitchFamily="18" charset="0"/>
              </a:rPr>
              <a:t>intensifies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systematic</a:t>
            </a:r>
            <a:r>
              <a:rPr lang="de-DE" sz="2000" b="0" i="0" u="none" strike="noStrike" baseline="0" dirty="0">
                <a:solidFill>
                  <a:schemeClr val="tx1"/>
                </a:solidFill>
                <a:latin typeface="Georgia" panose="02040502050405020303" pitchFamily="18" charset="0"/>
              </a:rPr>
              <a:t> international </a:t>
            </a:r>
            <a:r>
              <a:rPr lang="de-DE" sz="2000" b="0" i="0" u="none" strike="noStrike" baseline="0" dirty="0" err="1">
                <a:solidFill>
                  <a:schemeClr val="tx1"/>
                </a:solidFill>
                <a:latin typeface="Georgia" panose="02040502050405020303" pitchFamily="18" charset="0"/>
              </a:rPr>
              <a:t>cooperation</a:t>
            </a:r>
            <a:r>
              <a:rPr lang="de-DE" sz="2000" b="0" i="0" u="none" strike="noStrike" baseline="0" dirty="0">
                <a:solidFill>
                  <a:schemeClr val="tx1"/>
                </a:solidFill>
                <a:latin typeface="Georgia" panose="02040502050405020303" pitchFamily="18" charset="0"/>
              </a:rPr>
              <a:t> in </a:t>
            </a:r>
            <a:r>
              <a:rPr lang="de-DE" sz="2000" b="0" i="0" u="none" strike="noStrike" baseline="0" dirty="0" err="1">
                <a:solidFill>
                  <a:schemeClr val="tx1"/>
                </a:solidFill>
                <a:latin typeface="Georgia" panose="02040502050405020303" pitchFamily="18" charset="0"/>
              </a:rPr>
              <a:t>research</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teaching</a:t>
            </a:r>
            <a:r>
              <a:rPr lang="de-DE" sz="2000" b="0" i="0" u="none" strike="noStrike" baseline="0" dirty="0">
                <a:solidFill>
                  <a:schemeClr val="tx1"/>
                </a:solidFill>
                <a:latin typeface="Georgia" panose="02040502050405020303" pitchFamily="18" charset="0"/>
              </a:rPr>
              <a:t> and </a:t>
            </a:r>
            <a:r>
              <a:rPr lang="de-DE" sz="2000" b="0" i="0" u="none" strike="noStrike" baseline="0" dirty="0" err="1">
                <a:solidFill>
                  <a:schemeClr val="tx1"/>
                </a:solidFill>
                <a:latin typeface="Georgia" panose="02040502050405020303" pitchFamily="18" charset="0"/>
              </a:rPr>
              <a:t>administration</a:t>
            </a:r>
            <a:r>
              <a:rPr lang="de-DE" sz="2000" b="0" i="0" u="none" strike="noStrike" baseline="0" dirty="0">
                <a:solidFill>
                  <a:schemeClr val="tx1"/>
                </a:solidFill>
                <a:latin typeface="Georgia" panose="02040502050405020303" pitchFamily="18" charset="0"/>
              </a:rPr>
              <a:t>.</a:t>
            </a:r>
          </a:p>
          <a:p>
            <a:pPr algn="l"/>
            <a:endParaRPr lang="de-DE" sz="2000" b="0" i="0" u="none" strike="noStrike" baseline="0" dirty="0">
              <a:solidFill>
                <a:schemeClr val="tx1"/>
              </a:solidFill>
              <a:latin typeface="Georgia" panose="02040502050405020303" pitchFamily="18" charset="0"/>
            </a:endParaRPr>
          </a:p>
        </p:txBody>
      </p:sp>
      <p:sp>
        <p:nvSpPr>
          <p:cNvPr id="10" name="Rechteck 9">
            <a:extLst>
              <a:ext uri="{FF2B5EF4-FFF2-40B4-BE49-F238E27FC236}">
                <a16:creationId xmlns:a16="http://schemas.microsoft.com/office/drawing/2014/main" id="{93328373-FF5D-4350-A976-5268EC6856DF}"/>
              </a:ext>
            </a:extLst>
          </p:cNvPr>
          <p:cNvSpPr/>
          <p:nvPr userDrawn="1"/>
        </p:nvSpPr>
        <p:spPr>
          <a:xfrm>
            <a:off x="633410" y="848518"/>
            <a:ext cx="4652963" cy="1400175"/>
          </a:xfrm>
          <a:prstGeom prst="rect">
            <a:avLst/>
          </a:prstGeom>
          <a:solidFill>
            <a:schemeClr val="accent5">
              <a:alpha val="55000"/>
            </a:schemeClr>
          </a:solidFill>
          <a:ln>
            <a:noFill/>
          </a:ln>
          <a:effectLst>
            <a:softEdge rad="495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err="1">
                <a:solidFill>
                  <a:schemeClr val="tx1"/>
                </a:solidFill>
                <a:latin typeface="Arial" panose="020B0604020202020204" pitchFamily="34" charset="0"/>
                <a:cs typeface="Arial" panose="020B0604020202020204" pitchFamily="34" charset="0"/>
              </a:rPr>
              <a:t>Internationality</a:t>
            </a:r>
            <a:endParaRPr lang="de-DE" sz="4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BF0E1293-A417-4CAC-B436-782A34A226D8}"/>
              </a:ext>
            </a:extLst>
          </p:cNvPr>
          <p:cNvSpPr txBox="1"/>
          <p:nvPr userDrawn="1"/>
        </p:nvSpPr>
        <p:spPr>
          <a:xfrm>
            <a:off x="2550565" y="6219824"/>
            <a:ext cx="905970" cy="638175"/>
          </a:xfrm>
          <a:prstGeom prst="rect">
            <a:avLst/>
          </a:prstGeom>
          <a:noFill/>
        </p:spPr>
        <p:txBody>
          <a:bodyPr wrap="square" lIns="0" tIns="0" rIns="0" bIns="0" rtlCol="0" anchor="ctr">
            <a:noAutofit/>
          </a:bodyPr>
          <a:lstStyle/>
          <a:p>
            <a:pPr algn="l">
              <a:lnSpc>
                <a:spcPct val="100000"/>
              </a:lnSpc>
            </a:pPr>
            <a:r>
              <a:rPr lang="de-DE" sz="1200" b="1" dirty="0" err="1">
                <a:solidFill>
                  <a:schemeClr val="tx1"/>
                </a:solidFill>
                <a:latin typeface="Arial" panose="020B0604020202020204" pitchFamily="34" charset="0"/>
                <a:cs typeface="Arial" panose="020B0604020202020204" pitchFamily="34" charset="0"/>
              </a:rPr>
              <a:t>as</a:t>
            </a:r>
            <a:r>
              <a:rPr lang="de-DE" sz="1200" b="1" dirty="0">
                <a:solidFill>
                  <a:schemeClr val="tx1"/>
                </a:solidFill>
                <a:latin typeface="Arial" panose="020B0604020202020204" pitchFamily="34" charset="0"/>
                <a:cs typeface="Arial" panose="020B0604020202020204" pitchFamily="34" charset="0"/>
              </a:rPr>
              <a:t> at 2021</a:t>
            </a:r>
          </a:p>
        </p:txBody>
      </p:sp>
      <p:sp>
        <p:nvSpPr>
          <p:cNvPr id="16" name="Textfeld 15">
            <a:extLst>
              <a:ext uri="{FF2B5EF4-FFF2-40B4-BE49-F238E27FC236}">
                <a16:creationId xmlns:a16="http://schemas.microsoft.com/office/drawing/2014/main" id="{65011F57-6651-4A38-A6F5-2484B173F43B}"/>
              </a:ext>
            </a:extLst>
          </p:cNvPr>
          <p:cNvSpPr txBox="1"/>
          <p:nvPr userDrawn="1"/>
        </p:nvSpPr>
        <p:spPr>
          <a:xfrm>
            <a:off x="10227138" y="5823675"/>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Matthias Heyde</a:t>
            </a:r>
          </a:p>
        </p:txBody>
      </p:sp>
      <p:pic>
        <p:nvPicPr>
          <p:cNvPr id="2" name="Grafik 1">
            <a:extLst>
              <a:ext uri="{FF2B5EF4-FFF2-40B4-BE49-F238E27FC236}">
                <a16:creationId xmlns:a16="http://schemas.microsoft.com/office/drawing/2014/main" id="{526E54B1-50D4-3E0D-0936-F407601976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3112357430"/>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ndard_H4_3">
    <p:bg>
      <p:bgPr>
        <a:solidFill>
          <a:schemeClr val="accent1"/>
        </a:solidFill>
        <a:effectLst/>
      </p:bgPr>
    </p:bg>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lvl1pPr>
              <a:defRPr>
                <a:solidFill>
                  <a:schemeClr val="bg1"/>
                </a:solidFill>
              </a:defRPr>
            </a:lvl1pPr>
          </a:lstStyle>
          <a:p>
            <a:fld id="{984416CF-9A4E-4D5B-8D2E-8B6B701E4569}" type="datetime1">
              <a:rPr lang="de-DE" smtClean="0"/>
              <a:pPr/>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lvl1pPr>
              <a:defRPr>
                <a:solidFill>
                  <a:schemeClr val="bg1"/>
                </a:solidFill>
              </a:defRPr>
            </a:lvl1p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solidFill>
                  <a:schemeClr val="bg1"/>
                </a:solidFill>
              </a:defRPr>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bg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bg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bg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bg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337360386"/>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ndard_H4_4">
    <p:bg>
      <p:bgPr>
        <a:solidFill>
          <a:schemeClr val="accent1"/>
        </a:solidFill>
        <a:effectLst/>
      </p:bgPr>
    </p:bg>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lvl1pPr>
              <a:defRPr>
                <a:solidFill>
                  <a:schemeClr val="bg1"/>
                </a:solidFill>
              </a:defRPr>
            </a:lvl1pPr>
          </a:lstStyle>
          <a:p>
            <a:fld id="{4B4A6DE9-10B5-4B50-B37F-A057FA6D3C98}" type="datetime1">
              <a:rPr lang="de-DE" smtClean="0"/>
              <a:pPr/>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lvl1pPr>
              <a:defRPr>
                <a:solidFill>
                  <a:schemeClr val="bg1"/>
                </a:solidFill>
              </a:defRPr>
            </a:lvl1p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solidFill>
                  <a:schemeClr val="bg1"/>
                </a:solidFill>
              </a:defRPr>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bg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bg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bg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bg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Rechteck 8">
            <a:extLst>
              <a:ext uri="{FF2B5EF4-FFF2-40B4-BE49-F238E27FC236}">
                <a16:creationId xmlns:a16="http://schemas.microsoft.com/office/drawing/2014/main" id="{DCFB1EE1-5541-8539-8173-BA0F35BEE1F1}"/>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66413961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U_Internationalität2a">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837B7C5-4528-27EC-ABC0-7EE3430202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68948" y="313533"/>
            <a:ext cx="1495329" cy="149532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3" name="Textfeld 12">
            <a:extLst>
              <a:ext uri="{FF2B5EF4-FFF2-40B4-BE49-F238E27FC236}">
                <a16:creationId xmlns:a16="http://schemas.microsoft.com/office/drawing/2014/main" id="{278CDD8D-2AC6-4446-BA3C-396E75774C59}"/>
              </a:ext>
            </a:extLst>
          </p:cNvPr>
          <p:cNvSpPr txBox="1"/>
          <p:nvPr userDrawn="1"/>
        </p:nvSpPr>
        <p:spPr>
          <a:xfrm>
            <a:off x="1128713" y="2331006"/>
            <a:ext cx="10439400" cy="1012269"/>
          </a:xfrm>
          <a:prstGeom prst="rect">
            <a:avLst/>
          </a:prstGeom>
          <a:noFill/>
        </p:spPr>
        <p:txBody>
          <a:bodyPr wrap="square" lIns="0" tIns="0" rIns="0" bIns="0" rtlCol="0">
            <a:noAutofit/>
          </a:bodyPr>
          <a:lstStyle/>
          <a:p>
            <a:r>
              <a:rPr lang="de-DE" sz="2000" kern="1200" dirty="0">
                <a:solidFill>
                  <a:schemeClr val="tx1"/>
                </a:solidFill>
                <a:effectLst/>
                <a:latin typeface="Georgia" panose="02040502050405020303" pitchFamily="18" charset="0"/>
                <a:ea typeface="+mn-ea"/>
                <a:cs typeface="+mn-cs"/>
              </a:rPr>
              <a:t>Strategic </a:t>
            </a:r>
            <a:r>
              <a:rPr lang="de-DE" sz="2000" kern="1200" dirty="0" err="1">
                <a:solidFill>
                  <a:schemeClr val="tx1"/>
                </a:solidFill>
                <a:effectLst/>
                <a:latin typeface="Georgia" panose="02040502050405020303" pitchFamily="18" charset="0"/>
                <a:ea typeface="+mn-ea"/>
                <a:cs typeface="+mn-cs"/>
              </a:rPr>
              <a:t>partnerships</a:t>
            </a:r>
            <a:r>
              <a:rPr lang="de-DE" sz="2000" kern="1200" dirty="0">
                <a:solidFill>
                  <a:schemeClr val="tx1"/>
                </a:solidFill>
                <a:effectLst/>
                <a:latin typeface="Georgia" panose="02040502050405020303" pitchFamily="18" charset="0"/>
                <a:ea typeface="+mn-ea"/>
                <a:cs typeface="+mn-cs"/>
              </a:rPr>
              <a:t>:</a:t>
            </a:r>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err="1">
                <a:solidFill>
                  <a:schemeClr val="tx1"/>
                </a:solidFill>
                <a:latin typeface="Arial" panose="020B0604020202020204" pitchFamily="34" charset="0"/>
                <a:cs typeface="Arial" panose="020B0604020202020204" pitchFamily="34" charset="0"/>
              </a:rPr>
              <a:t>Internationality</a:t>
            </a:r>
            <a:endParaRPr lang="de-DE" sz="4000" b="1" dirty="0">
              <a:solidFill>
                <a:schemeClr val="tx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AC738071-752C-46FC-AAB3-EA590027F81A}"/>
              </a:ext>
            </a:extLst>
          </p:cNvPr>
          <p:cNvSpPr txBox="1"/>
          <p:nvPr userDrawn="1"/>
        </p:nvSpPr>
        <p:spPr>
          <a:xfrm>
            <a:off x="1127918" y="3118429"/>
            <a:ext cx="4968082" cy="3375212"/>
          </a:xfrm>
          <a:prstGeom prst="rect">
            <a:avLst/>
          </a:prstGeom>
          <a:noFill/>
        </p:spPr>
        <p:txBody>
          <a:bodyPr wrap="square" lIns="0" tIns="0" rIns="0" bIns="0" rtlCol="0">
            <a:noAutofit/>
          </a:bodyPr>
          <a:lstStyle/>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Princeton</a:t>
            </a:r>
            <a:r>
              <a:rPr lang="de-DE" sz="1800" baseline="0" dirty="0">
                <a:solidFill>
                  <a:schemeClr val="tx1"/>
                </a:solidFill>
                <a:latin typeface="Arial" panose="020B0604020202020204" pitchFamily="34" charset="0"/>
                <a:cs typeface="Arial" panose="020B0604020202020204" pitchFamily="34" charset="0"/>
              </a:rPr>
              <a:t> University</a:t>
            </a:r>
            <a:endParaRPr lang="nb-NO" sz="1800" dirty="0">
              <a:solidFill>
                <a:schemeClr val="tx1"/>
              </a:solidFill>
              <a:latin typeface="Arial" panose="020B0604020202020204" pitchFamily="34" charset="0"/>
              <a:cs typeface="Arial" panose="020B0604020202020204" pitchFamily="34" charset="0"/>
            </a:endParaRP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University </a:t>
            </a:r>
            <a:r>
              <a:rPr lang="de-DE" sz="1800" dirty="0" err="1">
                <a:solidFill>
                  <a:schemeClr val="tx1"/>
                </a:solidFill>
                <a:latin typeface="Arial" panose="020B0604020202020204" pitchFamily="34" charset="0"/>
                <a:cs typeface="Arial" panose="020B0604020202020204" pitchFamily="34" charset="0"/>
              </a:rPr>
              <a:t>of</a:t>
            </a:r>
            <a:r>
              <a:rPr lang="de-DE" sz="1800" dirty="0">
                <a:solidFill>
                  <a:schemeClr val="tx1"/>
                </a:solidFill>
                <a:latin typeface="Arial" panose="020B0604020202020204" pitchFamily="34" charset="0"/>
                <a:cs typeface="Arial" panose="020B0604020202020204" pitchFamily="34" charset="0"/>
              </a:rPr>
              <a:t> Zürich</a:t>
            </a: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err="1">
                <a:solidFill>
                  <a:schemeClr val="tx1"/>
                </a:solidFill>
                <a:latin typeface="Arial" panose="020B0604020202020204" pitchFamily="34" charset="0"/>
                <a:cs typeface="Arial" panose="020B0604020202020204" pitchFamily="34" charset="0"/>
              </a:rPr>
              <a:t>Universidade</a:t>
            </a:r>
            <a:r>
              <a:rPr lang="de-DE" sz="1800" baseline="0" dirty="0">
                <a:solidFill>
                  <a:schemeClr val="tx1"/>
                </a:solidFill>
                <a:latin typeface="Arial" panose="020B0604020202020204" pitchFamily="34" charset="0"/>
                <a:cs typeface="Arial" panose="020B0604020202020204" pitchFamily="34" charset="0"/>
              </a:rPr>
              <a:t> de São Paulo</a:t>
            </a:r>
            <a:endParaRPr lang="de-DE" sz="1800" dirty="0">
              <a:solidFill>
                <a:schemeClr val="tx1"/>
              </a:solidFill>
              <a:latin typeface="Arial" panose="020B0604020202020204" pitchFamily="34" charset="0"/>
              <a:cs typeface="Arial" panose="020B0604020202020204" pitchFamily="34" charset="0"/>
            </a:endParaRP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err="1">
                <a:solidFill>
                  <a:schemeClr val="tx1"/>
                </a:solidFill>
                <a:latin typeface="Arial" panose="020B0604020202020204" pitchFamily="34" charset="0"/>
                <a:cs typeface="Arial" panose="020B0604020202020204" pitchFamily="34" charset="0"/>
              </a:rPr>
              <a:t>Australian</a:t>
            </a:r>
            <a:r>
              <a:rPr lang="de-DE" sz="1800" baseline="0" dirty="0">
                <a:solidFill>
                  <a:schemeClr val="tx1"/>
                </a:solidFill>
                <a:latin typeface="Arial" panose="020B0604020202020204" pitchFamily="34" charset="0"/>
                <a:cs typeface="Arial" panose="020B0604020202020204" pitchFamily="34" charset="0"/>
              </a:rPr>
              <a:t> National University</a:t>
            </a: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baseline="0" dirty="0">
                <a:solidFill>
                  <a:schemeClr val="tx1"/>
                </a:solidFill>
                <a:latin typeface="Arial" panose="020B0604020202020204" pitchFamily="34" charset="0"/>
                <a:cs typeface="Arial" panose="020B0604020202020204" pitchFamily="34" charset="0"/>
              </a:rPr>
              <a:t>University </a:t>
            </a:r>
            <a:r>
              <a:rPr lang="de-DE" sz="1800" baseline="0" dirty="0" err="1">
                <a:solidFill>
                  <a:schemeClr val="tx1"/>
                </a:solidFill>
                <a:latin typeface="Arial" panose="020B0604020202020204" pitchFamily="34" charset="0"/>
                <a:cs typeface="Arial" panose="020B0604020202020204" pitchFamily="34" charset="0"/>
              </a:rPr>
              <a:t>of</a:t>
            </a:r>
            <a:r>
              <a:rPr lang="de-DE" sz="1800" baseline="0" dirty="0">
                <a:solidFill>
                  <a:schemeClr val="tx1"/>
                </a:solidFill>
                <a:latin typeface="Arial" panose="020B0604020202020204" pitchFamily="34" charset="0"/>
                <a:cs typeface="Arial" panose="020B0604020202020204" pitchFamily="34" charset="0"/>
              </a:rPr>
              <a:t> Toronto</a:t>
            </a:r>
            <a:endParaRPr lang="de-DE" sz="1800" dirty="0">
              <a:solidFill>
                <a:schemeClr val="tx1"/>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AC738071-752C-46FC-AAB3-EA590027F81A}"/>
              </a:ext>
            </a:extLst>
          </p:cNvPr>
          <p:cNvSpPr txBox="1"/>
          <p:nvPr userDrawn="1"/>
        </p:nvSpPr>
        <p:spPr>
          <a:xfrm>
            <a:off x="6096000" y="3118429"/>
            <a:ext cx="4967288" cy="3711387"/>
          </a:xfrm>
          <a:prstGeom prst="rect">
            <a:avLst/>
          </a:prstGeom>
          <a:noFill/>
        </p:spPr>
        <p:txBody>
          <a:bodyPr wrap="square" lIns="0" tIns="0" rIns="0" bIns="0" rtlCol="0">
            <a:noAutofit/>
          </a:bodyPr>
          <a:lstStyle/>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CENTRAL-Network: Vienna, </a:t>
            </a:r>
            <a:r>
              <a:rPr lang="de-DE" sz="1800" dirty="0" err="1">
                <a:solidFill>
                  <a:schemeClr val="tx1"/>
                </a:solidFill>
                <a:latin typeface="Arial" panose="020B0604020202020204" pitchFamily="34" charset="0"/>
                <a:cs typeface="Arial" panose="020B0604020202020204" pitchFamily="34" charset="0"/>
              </a:rPr>
              <a:t>Warsaw</a:t>
            </a:r>
            <a:r>
              <a:rPr lang="de-DE" sz="1800" dirty="0">
                <a:solidFill>
                  <a:schemeClr val="tx1"/>
                </a:solidFill>
                <a:latin typeface="Arial" panose="020B0604020202020204" pitchFamily="34" charset="0"/>
                <a:cs typeface="Arial" panose="020B0604020202020204" pitchFamily="34" charset="0"/>
              </a:rPr>
              <a:t>, Charles University in Prague, ELTE Budapest</a:t>
            </a: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Circle U: European University: Aarhus, </a:t>
            </a:r>
            <a:r>
              <a:rPr lang="de-DE" sz="1800" dirty="0" err="1">
                <a:solidFill>
                  <a:schemeClr val="tx1"/>
                </a:solidFill>
                <a:latin typeface="Arial" panose="020B0604020202020204" pitchFamily="34" charset="0"/>
                <a:cs typeface="Arial" panose="020B0604020202020204" pitchFamily="34" charset="0"/>
              </a:rPr>
              <a:t>Belgrade</a:t>
            </a:r>
            <a:r>
              <a:rPr lang="de-DE" sz="1800" dirty="0">
                <a:solidFill>
                  <a:schemeClr val="tx1"/>
                </a:solidFill>
                <a:latin typeface="Arial" panose="020B0604020202020204" pitchFamily="34" charset="0"/>
                <a:cs typeface="Arial" panose="020B0604020202020204" pitchFamily="34" charset="0"/>
              </a:rPr>
              <a:t>, </a:t>
            </a:r>
            <a:r>
              <a:rPr lang="de-DE" sz="1800" dirty="0" err="1">
                <a:solidFill>
                  <a:schemeClr val="tx1"/>
                </a:solidFill>
                <a:latin typeface="Arial" panose="020B0604020202020204" pitchFamily="34" charset="0"/>
                <a:cs typeface="Arial" panose="020B0604020202020204" pitchFamily="34" charset="0"/>
              </a:rPr>
              <a:t>UCLouvain</a:t>
            </a:r>
            <a:r>
              <a:rPr lang="de-DE" sz="1800" dirty="0">
                <a:solidFill>
                  <a:schemeClr val="tx1"/>
                </a:solidFill>
                <a:latin typeface="Arial" panose="020B0604020202020204" pitchFamily="34" charset="0"/>
                <a:cs typeface="Arial" panose="020B0604020202020204" pitchFamily="34" charset="0"/>
              </a:rPr>
              <a:t>, </a:t>
            </a:r>
            <a:r>
              <a:rPr lang="de-DE" sz="1800" dirty="0" err="1">
                <a:solidFill>
                  <a:schemeClr val="tx1"/>
                </a:solidFill>
                <a:latin typeface="Arial" panose="020B0604020202020204" pitchFamily="34" charset="0"/>
                <a:cs typeface="Arial" panose="020B0604020202020204" pitchFamily="34" charset="0"/>
              </a:rPr>
              <a:t>King's</a:t>
            </a:r>
            <a:r>
              <a:rPr lang="de-DE" sz="1800" dirty="0">
                <a:solidFill>
                  <a:schemeClr val="tx1"/>
                </a:solidFill>
                <a:latin typeface="Arial" panose="020B0604020202020204" pitchFamily="34" charset="0"/>
                <a:cs typeface="Arial" panose="020B0604020202020204" pitchFamily="34" charset="0"/>
              </a:rPr>
              <a:t> College London, Oslo, </a:t>
            </a:r>
            <a:r>
              <a:rPr lang="de-DE" sz="1800" dirty="0" err="1">
                <a:solidFill>
                  <a:schemeClr val="tx1"/>
                </a:solidFill>
                <a:latin typeface="Arial" panose="020B0604020202020204" pitchFamily="34" charset="0"/>
                <a:cs typeface="Arial" panose="020B0604020202020204" pitchFamily="34" charset="0"/>
              </a:rPr>
              <a:t>Université</a:t>
            </a:r>
            <a:r>
              <a:rPr lang="de-DE" sz="1800" dirty="0">
                <a:solidFill>
                  <a:schemeClr val="tx1"/>
                </a:solidFill>
                <a:latin typeface="Arial" panose="020B0604020202020204" pitchFamily="34" charset="0"/>
                <a:cs typeface="Arial" panose="020B0604020202020204" pitchFamily="34" charset="0"/>
              </a:rPr>
              <a:t> Paris </a:t>
            </a:r>
            <a:r>
              <a:rPr lang="de-DE" sz="1800" dirty="0" err="1">
                <a:solidFill>
                  <a:schemeClr val="tx1"/>
                </a:solidFill>
                <a:latin typeface="Arial" panose="020B0604020202020204" pitchFamily="34" charset="0"/>
                <a:cs typeface="Arial" panose="020B0604020202020204" pitchFamily="34" charset="0"/>
              </a:rPr>
              <a:t>Cité</a:t>
            </a:r>
            <a:r>
              <a:rPr lang="de-DE" sz="1800" dirty="0">
                <a:solidFill>
                  <a:schemeClr val="tx1"/>
                </a:solidFill>
                <a:latin typeface="Arial" panose="020B0604020202020204" pitchFamily="34" charset="0"/>
                <a:cs typeface="Arial" panose="020B0604020202020204" pitchFamily="34" charset="0"/>
              </a:rPr>
              <a:t>, Pisa, Vienna</a:t>
            </a:r>
          </a:p>
        </p:txBody>
      </p:sp>
      <p:sp>
        <p:nvSpPr>
          <p:cNvPr id="15" name="Textfeld 14">
            <a:extLst>
              <a:ext uri="{FF2B5EF4-FFF2-40B4-BE49-F238E27FC236}">
                <a16:creationId xmlns:a16="http://schemas.microsoft.com/office/drawing/2014/main" id="{358BB284-BF86-4F90-9CFA-A96546AF4DE6}"/>
              </a:ext>
            </a:extLst>
          </p:cNvPr>
          <p:cNvSpPr txBox="1"/>
          <p:nvPr userDrawn="1"/>
        </p:nvSpPr>
        <p:spPr>
          <a:xfrm>
            <a:off x="2550564" y="6219824"/>
            <a:ext cx="1545185" cy="638175"/>
          </a:xfrm>
          <a:prstGeom prst="rect">
            <a:avLst/>
          </a:prstGeom>
          <a:noFill/>
        </p:spPr>
        <p:txBody>
          <a:bodyPr wrap="square" lIns="0" tIns="0" rIns="0" bIns="0" rtlCol="0" anchor="ctr">
            <a:noAutofit/>
          </a:bodyPr>
          <a:lstStyle/>
          <a:p>
            <a:pPr algn="l">
              <a:lnSpc>
                <a:spcPct val="100000"/>
              </a:lnSpc>
            </a:pPr>
            <a:r>
              <a:rPr lang="de-DE" sz="1200" b="1" dirty="0" err="1">
                <a:solidFill>
                  <a:schemeClr val="tx1"/>
                </a:solidFill>
                <a:latin typeface="Arial" panose="020B0604020202020204" pitchFamily="34" charset="0"/>
                <a:cs typeface="Arial" panose="020B0604020202020204" pitchFamily="34" charset="0"/>
              </a:rPr>
              <a:t>as</a:t>
            </a:r>
            <a:r>
              <a:rPr lang="de-DE" sz="1200" b="1" dirty="0">
                <a:solidFill>
                  <a:schemeClr val="tx1"/>
                </a:solidFill>
                <a:latin typeface="Arial" panose="020B0604020202020204" pitchFamily="34" charset="0"/>
                <a:cs typeface="Arial" panose="020B0604020202020204" pitchFamily="34" charset="0"/>
              </a:rPr>
              <a:t> at Oktober 2022</a:t>
            </a:r>
          </a:p>
        </p:txBody>
      </p:sp>
      <p:pic>
        <p:nvPicPr>
          <p:cNvPr id="11" name="Grafik 10">
            <a:extLst>
              <a:ext uri="{FF2B5EF4-FFF2-40B4-BE49-F238E27FC236}">
                <a16:creationId xmlns:a16="http://schemas.microsoft.com/office/drawing/2014/main" id="{A54DE7D3-A423-C35E-97AA-1C9E876F77A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255042576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U_BUA">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a:solidFill>
                  <a:schemeClr val="tx1"/>
                </a:solidFill>
                <a:latin typeface="Arial" panose="020B0604020202020204" pitchFamily="34" charset="0"/>
                <a:cs typeface="Arial" panose="020B0604020202020204" pitchFamily="34" charset="0"/>
              </a:rPr>
              <a:t>Berlin University Alliance: An Alliance </a:t>
            </a:r>
            <a:br>
              <a:rPr lang="de-DE" sz="4000" b="1" dirty="0">
                <a:solidFill>
                  <a:schemeClr val="tx1"/>
                </a:solidFill>
                <a:latin typeface="Arial" panose="020B0604020202020204" pitchFamily="34" charset="0"/>
                <a:cs typeface="Arial" panose="020B0604020202020204" pitchFamily="34" charset="0"/>
              </a:rPr>
            </a:br>
            <a:r>
              <a:rPr lang="de-DE" sz="4000" b="1" dirty="0" err="1">
                <a:solidFill>
                  <a:schemeClr val="tx1"/>
                </a:solidFill>
                <a:latin typeface="Arial" panose="020B0604020202020204" pitchFamily="34" charset="0"/>
                <a:cs typeface="Arial" panose="020B0604020202020204" pitchFamily="34" charset="0"/>
              </a:rPr>
              <a:t>for</a:t>
            </a:r>
            <a:r>
              <a:rPr lang="de-DE" sz="4000" b="1" dirty="0">
                <a:solidFill>
                  <a:schemeClr val="tx1"/>
                </a:solidFill>
                <a:latin typeface="Arial" panose="020B0604020202020204" pitchFamily="34" charset="0"/>
                <a:cs typeface="Arial" panose="020B0604020202020204" pitchFamily="34" charset="0"/>
              </a:rPr>
              <a:t> innovative Research and Teaching</a:t>
            </a:r>
          </a:p>
          <a:p>
            <a:pPr algn="l">
              <a:lnSpc>
                <a:spcPct val="100000"/>
              </a:lnSpc>
            </a:pPr>
            <a:endParaRPr lang="de-DE" sz="4000" b="1" dirty="0">
              <a:solidFill>
                <a:schemeClr val="tx1"/>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BDBD299C-EEBF-C246-9E8E-8092F4135D34}"/>
              </a:ext>
            </a:extLst>
          </p:cNvPr>
          <p:cNvSpPr txBox="1"/>
          <p:nvPr userDrawn="1"/>
        </p:nvSpPr>
        <p:spPr>
          <a:xfrm>
            <a:off x="1128713" y="2909124"/>
            <a:ext cx="10439400" cy="635741"/>
          </a:xfrm>
          <a:prstGeom prst="rect">
            <a:avLst/>
          </a:prstGeom>
          <a:noFill/>
        </p:spPr>
        <p:txBody>
          <a:bodyPr wrap="square" lIns="0" tIns="0" rIns="0" bIns="0" rtlCol="0">
            <a:noAutofit/>
          </a:bodyPr>
          <a:lstStyle/>
          <a:p>
            <a:r>
              <a:rPr lang="de-DE" sz="2000" kern="1200" dirty="0" err="1">
                <a:solidFill>
                  <a:schemeClr val="tx1"/>
                </a:solidFill>
                <a:effectLst/>
                <a:latin typeface="Georgia" panose="02040502050405020303" pitchFamily="18" charset="0"/>
                <a:ea typeface="+mn-ea"/>
                <a:cs typeface="+mn-cs"/>
              </a:rPr>
              <a:t>Four</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academic</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institutions</a:t>
            </a:r>
            <a:r>
              <a:rPr lang="de-DE" sz="2000" kern="1200" dirty="0">
                <a:solidFill>
                  <a:schemeClr val="tx1"/>
                </a:solidFill>
                <a:effectLst/>
                <a:latin typeface="Georgia" panose="02040502050405020303" pitchFamily="18" charset="0"/>
                <a:ea typeface="+mn-ea"/>
                <a:cs typeface="+mn-cs"/>
              </a:rPr>
              <a:t> in Berlin </a:t>
            </a:r>
            <a:r>
              <a:rPr lang="de-DE" sz="2000" kern="1200" dirty="0" err="1">
                <a:solidFill>
                  <a:schemeClr val="tx1"/>
                </a:solidFill>
                <a:effectLst/>
                <a:latin typeface="Georgia" panose="02040502050405020303" pitchFamily="18" charset="0"/>
                <a:ea typeface="+mn-ea"/>
                <a:cs typeface="+mn-cs"/>
              </a:rPr>
              <a:t>join</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forces</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to</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research</a:t>
            </a:r>
            <a:r>
              <a:rPr lang="de-DE" sz="2000" kern="1200" dirty="0">
                <a:solidFill>
                  <a:schemeClr val="tx1"/>
                </a:solidFill>
                <a:effectLst/>
                <a:latin typeface="Georgia" panose="02040502050405020303" pitchFamily="18" charset="0"/>
                <a:ea typeface="+mn-ea"/>
                <a:cs typeface="+mn-cs"/>
              </a:rPr>
              <a:t> </a:t>
            </a:r>
            <a:br>
              <a:rPr lang="de-DE" sz="2000" kern="1200" dirty="0">
                <a:solidFill>
                  <a:schemeClr val="tx1"/>
                </a:solidFill>
                <a:effectLst/>
                <a:latin typeface="Georgia" panose="02040502050405020303" pitchFamily="18" charset="0"/>
                <a:ea typeface="+mn-ea"/>
                <a:cs typeface="+mn-cs"/>
              </a:rPr>
            </a:br>
            <a:r>
              <a:rPr lang="de-DE" sz="2000" kern="1200" dirty="0">
                <a:solidFill>
                  <a:schemeClr val="tx1"/>
                </a:solidFill>
                <a:effectLst/>
                <a:latin typeface="Georgia" panose="02040502050405020303" pitchFamily="18" charset="0"/>
                <a:ea typeface="+mn-ea"/>
                <a:cs typeface="+mn-cs"/>
              </a:rPr>
              <a:t>and </a:t>
            </a:r>
            <a:r>
              <a:rPr lang="de-DE" sz="2000" kern="1200" dirty="0" err="1">
                <a:solidFill>
                  <a:schemeClr val="tx1"/>
                </a:solidFill>
                <a:effectLst/>
                <a:latin typeface="Georgia" panose="02040502050405020303" pitchFamily="18" charset="0"/>
                <a:ea typeface="+mn-ea"/>
                <a:cs typeface="+mn-cs"/>
              </a:rPr>
              <a:t>teach</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together</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as</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well</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as</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across</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subject</a:t>
            </a:r>
            <a:r>
              <a:rPr lang="de-DE" sz="2000" kern="1200" dirty="0">
                <a:solidFill>
                  <a:schemeClr val="tx1"/>
                </a:solidFill>
                <a:effectLst/>
                <a:latin typeface="Georgia" panose="02040502050405020303" pitchFamily="18" charset="0"/>
                <a:ea typeface="+mn-ea"/>
                <a:cs typeface="+mn-cs"/>
              </a:rPr>
              <a:t> and </a:t>
            </a:r>
            <a:r>
              <a:rPr lang="de-DE" sz="2000" kern="1200" dirty="0" err="1">
                <a:solidFill>
                  <a:schemeClr val="tx1"/>
                </a:solidFill>
                <a:effectLst/>
                <a:latin typeface="Georgia" panose="02040502050405020303" pitchFamily="18" charset="0"/>
                <a:ea typeface="+mn-ea"/>
                <a:cs typeface="+mn-cs"/>
              </a:rPr>
              <a:t>institute</a:t>
            </a:r>
            <a:r>
              <a:rPr lang="de-DE" sz="2000" kern="1200" dirty="0">
                <a:solidFill>
                  <a:schemeClr val="tx1"/>
                </a:solidFill>
                <a:effectLst/>
                <a:latin typeface="Georgia" panose="02040502050405020303" pitchFamily="18" charset="0"/>
                <a:ea typeface="+mn-ea"/>
                <a:cs typeface="+mn-cs"/>
              </a:rPr>
              <a:t> </a:t>
            </a:r>
            <a:r>
              <a:rPr lang="de-DE" sz="2000" kern="1200" dirty="0" err="1">
                <a:solidFill>
                  <a:schemeClr val="tx1"/>
                </a:solidFill>
                <a:effectLst/>
                <a:latin typeface="Georgia" panose="02040502050405020303" pitchFamily="18" charset="0"/>
                <a:ea typeface="+mn-ea"/>
                <a:cs typeface="+mn-cs"/>
              </a:rPr>
              <a:t>boundaries</a:t>
            </a:r>
            <a:r>
              <a:rPr lang="de-DE" sz="2000" kern="1200" dirty="0">
                <a:solidFill>
                  <a:schemeClr val="tx1"/>
                </a:solidFill>
                <a:effectLst/>
                <a:latin typeface="Georgia" panose="02040502050405020303" pitchFamily="18" charset="0"/>
                <a:ea typeface="+mn-ea"/>
                <a:cs typeface="+mn-cs"/>
              </a:rPr>
              <a:t>.</a:t>
            </a:r>
          </a:p>
          <a:p>
            <a:endParaRPr lang="de-DE" sz="2000" kern="1200" dirty="0">
              <a:solidFill>
                <a:schemeClr val="tx1"/>
              </a:solidFill>
              <a:effectLst/>
              <a:latin typeface="Georgia" panose="02040502050405020303" pitchFamily="18" charset="0"/>
              <a:ea typeface="+mn-ea"/>
              <a:cs typeface="+mn-cs"/>
            </a:endParaRPr>
          </a:p>
        </p:txBody>
      </p:sp>
      <p:sp>
        <p:nvSpPr>
          <p:cNvPr id="11" name="Textfeld 10">
            <a:extLst>
              <a:ext uri="{FF2B5EF4-FFF2-40B4-BE49-F238E27FC236}">
                <a16:creationId xmlns:a16="http://schemas.microsoft.com/office/drawing/2014/main" id="{E4C0DEFA-DDD6-5443-B571-A902773CF398}"/>
              </a:ext>
            </a:extLst>
          </p:cNvPr>
          <p:cNvSpPr txBox="1"/>
          <p:nvPr userDrawn="1"/>
        </p:nvSpPr>
        <p:spPr>
          <a:xfrm>
            <a:off x="1128711" y="3954315"/>
            <a:ext cx="6900863" cy="1995635"/>
          </a:xfrm>
          <a:prstGeom prst="rect">
            <a:avLst/>
          </a:prstGeom>
          <a:noFill/>
        </p:spPr>
        <p:txBody>
          <a:bodyPr wrap="square" lIns="0" tIns="0" rIns="0" bIns="0" rtlCol="0">
            <a:noAutofit/>
          </a:bodyPr>
          <a:lstStyle/>
          <a:p>
            <a:pPr marL="542925" indent="-542925" algn="l">
              <a:lnSpc>
                <a:spcPts val="2100"/>
              </a:lnSpc>
              <a:spcBef>
                <a:spcPts val="2100"/>
              </a:spcBef>
              <a:buSzPct val="70000"/>
              <a:buFontTx/>
              <a:buBlip>
                <a:blip r:embed="rId2">
                  <a:extLst>
                    <a:ext uri="{96DAC541-7B7A-43D3-8B79-37D633B846F1}">
                      <asvg:svgBlip xmlns:asvg="http://schemas.microsoft.com/office/drawing/2016/SVG/main" r:embed="rId3"/>
                    </a:ext>
                  </a:extLst>
                </a:blip>
              </a:buBlip>
            </a:pPr>
            <a:r>
              <a:rPr lang="de-DE" sz="1800" dirty="0">
                <a:solidFill>
                  <a:schemeClr val="tx1"/>
                </a:solidFill>
                <a:latin typeface="Arial" panose="020B0604020202020204" pitchFamily="34" charset="0"/>
                <a:cs typeface="Arial" panose="020B0604020202020204" pitchFamily="34" charset="0"/>
              </a:rPr>
              <a:t>Freie Universität Berlin</a:t>
            </a:r>
          </a:p>
          <a:p>
            <a:pPr marL="542925" indent="-542925" algn="l">
              <a:lnSpc>
                <a:spcPts val="2100"/>
              </a:lnSpc>
              <a:spcBef>
                <a:spcPts val="2100"/>
              </a:spcBef>
              <a:buSzPct val="70000"/>
              <a:buFontTx/>
              <a:buBlip>
                <a:blip r:embed="rId2">
                  <a:extLst>
                    <a:ext uri="{96DAC541-7B7A-43D3-8B79-37D633B846F1}">
                      <asvg:svgBlip xmlns:asvg="http://schemas.microsoft.com/office/drawing/2016/SVG/main" r:embed="rId3"/>
                    </a:ext>
                  </a:extLst>
                </a:blip>
              </a:buBlip>
            </a:pPr>
            <a:r>
              <a:rPr lang="de-DE" sz="1800" dirty="0">
                <a:solidFill>
                  <a:schemeClr val="tx1"/>
                </a:solidFill>
                <a:latin typeface="Arial" panose="020B0604020202020204" pitchFamily="34" charset="0"/>
                <a:cs typeface="Arial" panose="020B0604020202020204" pitchFamily="34" charset="0"/>
              </a:rPr>
              <a:t>Humboldt-Universität zu Berlin</a:t>
            </a:r>
          </a:p>
          <a:p>
            <a:pPr marL="542925" indent="-542925" algn="l">
              <a:lnSpc>
                <a:spcPts val="2100"/>
              </a:lnSpc>
              <a:spcBef>
                <a:spcPts val="2100"/>
              </a:spcBef>
              <a:buSzPct val="70000"/>
              <a:buFontTx/>
              <a:buBlip>
                <a:blip r:embed="rId2">
                  <a:extLst>
                    <a:ext uri="{96DAC541-7B7A-43D3-8B79-37D633B846F1}">
                      <asvg:svgBlip xmlns:asvg="http://schemas.microsoft.com/office/drawing/2016/SVG/main" r:embed="rId3"/>
                    </a:ext>
                  </a:extLst>
                </a:blip>
              </a:buBlip>
            </a:pPr>
            <a:r>
              <a:rPr lang="de-DE" sz="1800" dirty="0">
                <a:solidFill>
                  <a:schemeClr val="tx1"/>
                </a:solidFill>
                <a:latin typeface="Arial" panose="020B0604020202020204" pitchFamily="34" charset="0"/>
                <a:cs typeface="Arial" panose="020B0604020202020204" pitchFamily="34" charset="0"/>
              </a:rPr>
              <a:t>Technische Universität Berlin</a:t>
            </a:r>
          </a:p>
          <a:p>
            <a:pPr marL="542925" indent="-542925" algn="l">
              <a:lnSpc>
                <a:spcPts val="2100"/>
              </a:lnSpc>
              <a:spcBef>
                <a:spcPts val="2100"/>
              </a:spcBef>
              <a:buSzPct val="70000"/>
              <a:buFontTx/>
              <a:buBlip>
                <a:blip r:embed="rId2">
                  <a:extLst>
                    <a:ext uri="{96DAC541-7B7A-43D3-8B79-37D633B846F1}">
                      <asvg:svgBlip xmlns:asvg="http://schemas.microsoft.com/office/drawing/2016/SVG/main" r:embed="rId3"/>
                    </a:ext>
                  </a:extLst>
                </a:blip>
              </a:buBlip>
            </a:pPr>
            <a:r>
              <a:rPr lang="de-DE" sz="1800" dirty="0">
                <a:solidFill>
                  <a:schemeClr val="tx1"/>
                </a:solidFill>
                <a:latin typeface="Arial" panose="020B0604020202020204" pitchFamily="34" charset="0"/>
                <a:cs typeface="Arial" panose="020B0604020202020204" pitchFamily="34" charset="0"/>
              </a:rPr>
              <a:t>Charité </a:t>
            </a:r>
            <a:r>
              <a:rPr lang="en-GB" sz="1800" dirty="0">
                <a:effectLst/>
                <a:latin typeface="Arial" panose="020B0604020202020204" pitchFamily="34" charset="0"/>
                <a:ea typeface="Calibri" panose="020F0502020204030204" pitchFamily="34" charset="0"/>
                <a:cs typeface="Arial" panose="020B0604020202020204" pitchFamily="34" charset="0"/>
              </a:rPr>
              <a:t>–</a:t>
            </a:r>
            <a:r>
              <a:rPr lang="de-DE" sz="1800" dirty="0">
                <a:solidFill>
                  <a:schemeClr val="tx1"/>
                </a:solidFill>
                <a:latin typeface="Arial" panose="020B0604020202020204" pitchFamily="34" charset="0"/>
                <a:cs typeface="Arial" panose="020B0604020202020204" pitchFamily="34" charset="0"/>
              </a:rPr>
              <a:t> Universitätsmedizin Berlin</a:t>
            </a:r>
          </a:p>
        </p:txBody>
      </p:sp>
      <p:sp>
        <p:nvSpPr>
          <p:cNvPr id="2" name="Textfeld 1">
            <a:extLst>
              <a:ext uri="{FF2B5EF4-FFF2-40B4-BE49-F238E27FC236}">
                <a16:creationId xmlns:a16="http://schemas.microsoft.com/office/drawing/2014/main" id="{02702E10-D65D-EA74-6CC7-8F14A61D5230}"/>
              </a:ext>
            </a:extLst>
          </p:cNvPr>
          <p:cNvSpPr txBox="1"/>
          <p:nvPr userDrawn="1"/>
        </p:nvSpPr>
        <p:spPr>
          <a:xfrm>
            <a:off x="2487168" y="8449056"/>
            <a:ext cx="0" cy="0"/>
          </a:xfrm>
          <a:prstGeom prst="rect">
            <a:avLst/>
          </a:prstGeom>
          <a:noFill/>
        </p:spPr>
        <p:txBody>
          <a:bodyPr wrap="none" lIns="0" tIns="0" rIns="0" bIns="0" rtlCol="0">
            <a:noAutofit/>
          </a:bodyPr>
          <a:lstStyle/>
          <a:p>
            <a:pPr algn="l">
              <a:lnSpc>
                <a:spcPts val="2100"/>
              </a:lnSpc>
            </a:pPr>
            <a:endParaRPr lang="de-DE" sz="1400" dirty="0">
              <a:latin typeface="+mj-lt"/>
            </a:endParaRPr>
          </a:p>
        </p:txBody>
      </p:sp>
    </p:spTree>
    <p:extLst>
      <p:ext uri="{BB962C8B-B14F-4D97-AF65-F5344CB8AC3E}">
        <p14:creationId xmlns:p14="http://schemas.microsoft.com/office/powerpoint/2010/main" val="68582835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U_Open Humboldt1a">
    <p:spTree>
      <p:nvGrpSpPr>
        <p:cNvPr id="1" name=""/>
        <p:cNvGrpSpPr/>
        <p:nvPr/>
      </p:nvGrpSpPr>
      <p:grpSpPr>
        <a:xfrm>
          <a:off x="0" y="0"/>
          <a:ext cx="0" cy="0"/>
          <a:chOff x="0" y="0"/>
          <a:chExt cx="0" cy="0"/>
        </a:xfrm>
      </p:grpSpPr>
      <p:sp>
        <p:nvSpPr>
          <p:cNvPr id="21" name="Rechteck 8">
            <a:extLst>
              <a:ext uri="{FF2B5EF4-FFF2-40B4-BE49-F238E27FC236}">
                <a16:creationId xmlns:a16="http://schemas.microsoft.com/office/drawing/2014/main" id="{81D17D23-7D50-5248-B65B-13D16226EE83}"/>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642937"/>
                </a:moveTo>
                <a:cubicBezTo>
                  <a:pt x="10943591" y="1884219"/>
                  <a:pt x="10943908" y="4339938"/>
                  <a:pt x="10944226" y="5581220"/>
                </a:cubicBezTo>
                <a:lnTo>
                  <a:pt x="0" y="5581220"/>
                </a:lnTo>
                <a:lnTo>
                  <a:pt x="0" y="1587"/>
                </a:lnTo>
                <a:lnTo>
                  <a:pt x="10295096"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b="0" i="0" dirty="0">
              <a:latin typeface="Georgia" panose="02040502050405020303" pitchFamily="18" charset="0"/>
            </a:endParaRPr>
          </a:p>
        </p:txBody>
      </p:sp>
      <p:pic>
        <p:nvPicPr>
          <p:cNvPr id="14" name="Grafik 13">
            <a:extLst>
              <a:ext uri="{FF2B5EF4-FFF2-40B4-BE49-F238E27FC236}">
                <a16:creationId xmlns:a16="http://schemas.microsoft.com/office/drawing/2014/main" id="{C1670742-0FE7-E046-B31D-73963F2CE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83507" y="80322"/>
            <a:ext cx="3408493" cy="3408493"/>
          </a:xfrm>
          <a:prstGeom prst="rect">
            <a:avLst/>
          </a:prstGeom>
          <a:solidFill>
            <a:schemeClr val="bg1"/>
          </a:solidFill>
        </p:spPr>
      </p:pic>
      <p:sp>
        <p:nvSpPr>
          <p:cNvPr id="3" name="Datumsplatzhalter 2">
            <a:extLst>
              <a:ext uri="{FF2B5EF4-FFF2-40B4-BE49-F238E27FC236}">
                <a16:creationId xmlns:a16="http://schemas.microsoft.com/office/drawing/2014/main" id="{41A73A4B-376D-4091-AFB5-42654F965C1A}"/>
              </a:ext>
            </a:extLst>
          </p:cNvPr>
          <p:cNvSpPr>
            <a:spLocks noGrp="1"/>
          </p:cNvSpPr>
          <p:nvPr>
            <p:ph type="dt" sz="half" idx="10"/>
          </p:nvPr>
        </p:nvSpPr>
        <p:spPr/>
        <p:txBody>
          <a:bodyPr/>
          <a:lstStyle/>
          <a:p>
            <a:fld id="{E8AB3F07-B5FF-4AF4-BCFD-59B73BE95DAC}" type="datetime1">
              <a:rPr lang="de-DE" smtClean="0"/>
              <a:t>13.11.2023</a:t>
            </a:fld>
            <a:endParaRPr lang="de-DE"/>
          </a:p>
        </p:txBody>
      </p:sp>
      <p:sp>
        <p:nvSpPr>
          <p:cNvPr id="4" name="Fußzeilenplatzhalter 3">
            <a:extLst>
              <a:ext uri="{FF2B5EF4-FFF2-40B4-BE49-F238E27FC236}">
                <a16:creationId xmlns:a16="http://schemas.microsoft.com/office/drawing/2014/main" id="{131AB621-F064-4E9B-A3D2-E2DFA3531269}"/>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70E7839-57F6-4764-A2B1-3DF5475F924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Datumsplatzhalter 2">
            <a:extLst>
              <a:ext uri="{FF2B5EF4-FFF2-40B4-BE49-F238E27FC236}">
                <a16:creationId xmlns:a16="http://schemas.microsoft.com/office/drawing/2014/main" id="{7A9B0B7E-B7B9-442D-A550-1E449098FD7D}"/>
              </a:ext>
            </a:extLst>
          </p:cNvPr>
          <p:cNvSpPr txBox="1">
            <a:spLocks/>
          </p:cNvSpPr>
          <p:nvPr userDrawn="1"/>
        </p:nvSpPr>
        <p:spPr>
          <a:xfrm>
            <a:off x="6184899" y="6219825"/>
            <a:ext cx="6007100" cy="638175"/>
          </a:xfrm>
          <a:prstGeom prst="rect">
            <a:avLst/>
          </a:prstGeom>
        </p:spPr>
        <p:txBody>
          <a:bodyPr vert="horz" lIns="0" tIns="0" rIns="612000" bIns="0" rtlCol="0" anchor="ctr"/>
          <a:lstStyle>
            <a:defPPr>
              <a:defRPr lang="de-DE"/>
            </a:defPPr>
            <a:lvl1pPr marL="0" algn="r" defTabSz="914400" rtl="0" eaLnBrk="1" latinLnBrk="0" hangingPunct="1">
              <a:defRPr sz="12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7881B9-E0BD-49CF-9C0D-9E1E98AC2A24}" type="datetime1">
              <a:rPr lang="de-DE" b="0" i="0" smtClean="0">
                <a:solidFill>
                  <a:schemeClr val="accent5"/>
                </a:solidFill>
                <a:latin typeface="Arial" panose="020B0604020202020204" pitchFamily="34" charset="0"/>
              </a:rPr>
              <a:pPr/>
              <a:t>13.11.2023</a:t>
            </a:fld>
            <a:endParaRPr lang="de-DE" b="0" i="0" dirty="0">
              <a:solidFill>
                <a:schemeClr val="accent5"/>
              </a:solidFill>
              <a:latin typeface="Arial" panose="020B0604020202020204" pitchFamily="34" charset="0"/>
            </a:endParaRPr>
          </a:p>
        </p:txBody>
      </p:sp>
      <p:sp>
        <p:nvSpPr>
          <p:cNvPr id="8" name="Foliennummernplatzhalter 4">
            <a:extLst>
              <a:ext uri="{FF2B5EF4-FFF2-40B4-BE49-F238E27FC236}">
                <a16:creationId xmlns:a16="http://schemas.microsoft.com/office/drawing/2014/main" id="{B4601EA1-1CFA-4740-BF30-DF78F9490678}"/>
              </a:ext>
            </a:extLst>
          </p:cNvPr>
          <p:cNvSpPr txBox="1">
            <a:spLocks/>
          </p:cNvSpPr>
          <p:nvPr userDrawn="1"/>
        </p:nvSpPr>
        <p:spPr>
          <a:xfrm>
            <a:off x="0" y="6219825"/>
            <a:ext cx="6007100" cy="637746"/>
          </a:xfrm>
          <a:prstGeom prst="rect">
            <a:avLst/>
          </a:prstGeom>
        </p:spPr>
        <p:txBody>
          <a:bodyPr vert="horz" lIns="612000" tIns="0" rIns="0" bIns="0" rtlCol="0" anchor="ctr"/>
          <a:lstStyle>
            <a:defPPr>
              <a:defRPr lang="de-DE"/>
            </a:defPPr>
            <a:lvl1pPr marL="0" algn="l" defTabSz="914400" rtl="0" eaLnBrk="1" latinLnBrk="0" hangingPunct="1">
              <a:defRPr sz="1200" b="1"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1A0B49-8274-4492-8111-5E558BE9596A}" type="slidenum">
              <a:rPr lang="de-DE" b="0" i="0" smtClean="0">
                <a:solidFill>
                  <a:schemeClr val="accent5"/>
                </a:solidFill>
                <a:latin typeface="Arial" panose="020B0604020202020204" pitchFamily="34" charset="0"/>
              </a:rPr>
              <a:pPr/>
              <a:t>‹Nr.›</a:t>
            </a:fld>
            <a:endParaRPr lang="de-DE" b="0" i="0" dirty="0">
              <a:solidFill>
                <a:schemeClr val="accent5"/>
              </a:solidFill>
              <a:latin typeface="Arial" panose="020B0604020202020204" pitchFamily="34" charset="0"/>
            </a:endParaRPr>
          </a:p>
        </p:txBody>
      </p:sp>
      <p:sp>
        <p:nvSpPr>
          <p:cNvPr id="20" name="Rechteck 19">
            <a:extLst>
              <a:ext uri="{FF2B5EF4-FFF2-40B4-BE49-F238E27FC236}">
                <a16:creationId xmlns:a16="http://schemas.microsoft.com/office/drawing/2014/main" id="{5F3B06E8-CC1A-43FD-BDDA-6DA67BE992E5}"/>
              </a:ext>
            </a:extLst>
          </p:cNvPr>
          <p:cNvSpPr/>
          <p:nvPr userDrawn="1"/>
        </p:nvSpPr>
        <p:spPr>
          <a:xfrm>
            <a:off x="6096000" y="2209904"/>
            <a:ext cx="2530838" cy="478976"/>
          </a:xfrm>
          <a:prstGeom prst="rect">
            <a:avLst/>
          </a:prstGeom>
          <a:solidFill>
            <a:schemeClr val="bg1">
              <a:alpha val="88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1" name="Textfeld 10">
            <a:extLst>
              <a:ext uri="{FF2B5EF4-FFF2-40B4-BE49-F238E27FC236}">
                <a16:creationId xmlns:a16="http://schemas.microsoft.com/office/drawing/2014/main" id="{A63EA79D-C3EB-424F-9F3B-9DE146908A4B}"/>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a:solidFill>
                  <a:schemeClr val="tx1"/>
                </a:solidFill>
                <a:latin typeface="Arial" panose="020B0604020202020204" pitchFamily="34" charset="0"/>
                <a:cs typeface="Arial" panose="020B0604020202020204" pitchFamily="34" charset="0"/>
              </a:rPr>
              <a:t>Open Humboldt</a:t>
            </a:r>
          </a:p>
        </p:txBody>
      </p:sp>
      <p:sp>
        <p:nvSpPr>
          <p:cNvPr id="18" name="Rechteck 17">
            <a:extLst>
              <a:ext uri="{FF2B5EF4-FFF2-40B4-BE49-F238E27FC236}">
                <a16:creationId xmlns:a16="http://schemas.microsoft.com/office/drawing/2014/main" id="{08B2F79D-9BE7-4306-A454-CE2F26EF0132}"/>
              </a:ext>
            </a:extLst>
          </p:cNvPr>
          <p:cNvSpPr/>
          <p:nvPr userDrawn="1"/>
        </p:nvSpPr>
        <p:spPr>
          <a:xfrm>
            <a:off x="6219765" y="4821936"/>
            <a:ext cx="3039982" cy="25554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6" name="Rechteck 15">
            <a:extLst>
              <a:ext uri="{FF2B5EF4-FFF2-40B4-BE49-F238E27FC236}">
                <a16:creationId xmlns:a16="http://schemas.microsoft.com/office/drawing/2014/main" id="{A3C41C33-706E-45A3-BE31-CBD7C19984CA}"/>
              </a:ext>
            </a:extLst>
          </p:cNvPr>
          <p:cNvSpPr/>
          <p:nvPr userDrawn="1"/>
        </p:nvSpPr>
        <p:spPr>
          <a:xfrm>
            <a:off x="7280476" y="3119129"/>
            <a:ext cx="1435261" cy="41361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7" name="Textfeld 16">
            <a:extLst>
              <a:ext uri="{FF2B5EF4-FFF2-40B4-BE49-F238E27FC236}">
                <a16:creationId xmlns:a16="http://schemas.microsoft.com/office/drawing/2014/main" id="{B64F8A9B-C98E-614A-A991-8F87834435D7}"/>
              </a:ext>
            </a:extLst>
          </p:cNvPr>
          <p:cNvSpPr txBox="1"/>
          <p:nvPr userDrawn="1"/>
        </p:nvSpPr>
        <p:spPr>
          <a:xfrm>
            <a:off x="1128714" y="2244484"/>
            <a:ext cx="7397750" cy="1012269"/>
          </a:xfrm>
          <a:prstGeom prst="rect">
            <a:avLst/>
          </a:prstGeom>
          <a:noFill/>
        </p:spPr>
        <p:txBody>
          <a:bodyPr wrap="square" lIns="0" tIns="0" rIns="0" bIns="0" rtlCol="0">
            <a:noAutofit/>
          </a:bodyPr>
          <a:lstStyle/>
          <a:p>
            <a:r>
              <a:rPr lang="de-DE" sz="2000" kern="1200" dirty="0" err="1">
                <a:solidFill>
                  <a:schemeClr val="accent5"/>
                </a:solidFill>
                <a:effectLst/>
                <a:latin typeface="Georgia" panose="02040502050405020303" pitchFamily="18" charset="0"/>
                <a:ea typeface="+mn-ea"/>
                <a:cs typeface="+mn-cs"/>
              </a:rPr>
              <a:t>Under</a:t>
            </a:r>
            <a:r>
              <a:rPr lang="de-DE" sz="2000" kern="1200" dirty="0">
                <a:solidFill>
                  <a:schemeClr val="accent5"/>
                </a:solidFill>
                <a:effectLst/>
                <a:latin typeface="Georgia" panose="02040502050405020303" pitchFamily="18" charset="0"/>
                <a:ea typeface="+mn-ea"/>
                <a:cs typeface="+mn-cs"/>
              </a:rPr>
              <a:t> </a:t>
            </a:r>
            <a:r>
              <a:rPr lang="de-DE" sz="2000" kern="1200" dirty="0" err="1">
                <a:solidFill>
                  <a:schemeClr val="accent5"/>
                </a:solidFill>
                <a:effectLst/>
                <a:latin typeface="Georgia" panose="02040502050405020303" pitchFamily="18" charset="0"/>
                <a:ea typeface="+mn-ea"/>
                <a:cs typeface="+mn-cs"/>
              </a:rPr>
              <a:t>the</a:t>
            </a:r>
            <a:r>
              <a:rPr lang="de-DE" sz="2000" kern="1200" dirty="0">
                <a:solidFill>
                  <a:schemeClr val="accent5"/>
                </a:solidFill>
                <a:effectLst/>
                <a:latin typeface="Georgia" panose="02040502050405020303" pitchFamily="18" charset="0"/>
                <a:ea typeface="+mn-ea"/>
                <a:cs typeface="+mn-cs"/>
              </a:rPr>
              <a:t> </a:t>
            </a:r>
            <a:r>
              <a:rPr lang="de-DE" sz="2000" kern="1200" dirty="0" err="1">
                <a:solidFill>
                  <a:schemeClr val="accent5"/>
                </a:solidFill>
                <a:effectLst/>
                <a:latin typeface="Georgia" panose="02040502050405020303" pitchFamily="18" charset="0"/>
                <a:ea typeface="+mn-ea"/>
                <a:cs typeface="+mn-cs"/>
              </a:rPr>
              <a:t>slogan</a:t>
            </a:r>
            <a:r>
              <a:rPr lang="de-DE" sz="2000" kern="1200" dirty="0">
                <a:solidFill>
                  <a:schemeClr val="accent5"/>
                </a:solidFill>
                <a:effectLst/>
                <a:latin typeface="Georgia" panose="02040502050405020303" pitchFamily="18" charset="0"/>
                <a:ea typeface="+mn-ea"/>
                <a:cs typeface="+mn-cs"/>
              </a:rPr>
              <a:t> Open Humboldt, Humboldt-Universität </a:t>
            </a:r>
            <a:r>
              <a:rPr lang="de-DE" sz="2000" kern="1200" dirty="0" err="1">
                <a:solidFill>
                  <a:schemeClr val="accent5"/>
                </a:solidFill>
                <a:effectLst/>
                <a:latin typeface="Georgia" panose="02040502050405020303" pitchFamily="18" charset="0"/>
                <a:ea typeface="+mn-ea"/>
                <a:cs typeface="+mn-cs"/>
              </a:rPr>
              <a:t>promotes</a:t>
            </a:r>
            <a:r>
              <a:rPr lang="de-DE" sz="2000" kern="1200" dirty="0">
                <a:solidFill>
                  <a:schemeClr val="accent5"/>
                </a:solidFill>
                <a:effectLst/>
                <a:latin typeface="Georgia" panose="02040502050405020303" pitchFamily="18" charset="0"/>
                <a:ea typeface="+mn-ea"/>
                <a:cs typeface="+mn-cs"/>
              </a:rPr>
              <a:t> and </a:t>
            </a:r>
            <a:r>
              <a:rPr lang="de-DE" sz="2000" kern="1200" dirty="0" err="1">
                <a:solidFill>
                  <a:schemeClr val="accent5"/>
                </a:solidFill>
                <a:effectLst/>
                <a:latin typeface="Georgia" panose="02040502050405020303" pitchFamily="18" charset="0"/>
                <a:ea typeface="+mn-ea"/>
                <a:cs typeface="+mn-cs"/>
              </a:rPr>
              <a:t>intensifies</a:t>
            </a:r>
            <a:r>
              <a:rPr lang="de-DE" sz="2000" kern="1200" dirty="0">
                <a:solidFill>
                  <a:schemeClr val="accent5"/>
                </a:solidFill>
                <a:effectLst/>
                <a:latin typeface="Georgia" panose="02040502050405020303" pitchFamily="18" charset="0"/>
                <a:ea typeface="+mn-ea"/>
                <a:cs typeface="+mn-cs"/>
              </a:rPr>
              <a:t> </a:t>
            </a:r>
            <a:r>
              <a:rPr lang="de-DE" sz="2000" kern="1200" dirty="0" err="1">
                <a:solidFill>
                  <a:schemeClr val="accent5"/>
                </a:solidFill>
                <a:effectLst/>
                <a:latin typeface="Georgia" panose="02040502050405020303" pitchFamily="18" charset="0"/>
                <a:ea typeface="+mn-ea"/>
                <a:cs typeface="+mn-cs"/>
              </a:rPr>
              <a:t>the</a:t>
            </a:r>
            <a:r>
              <a:rPr lang="de-DE" sz="2000" kern="1200" dirty="0">
                <a:solidFill>
                  <a:schemeClr val="accent5"/>
                </a:solidFill>
                <a:effectLst/>
                <a:latin typeface="Georgia" panose="02040502050405020303" pitchFamily="18" charset="0"/>
                <a:ea typeface="+mn-ea"/>
                <a:cs typeface="+mn-cs"/>
              </a:rPr>
              <a:t> </a:t>
            </a:r>
            <a:r>
              <a:rPr lang="de-DE" sz="2000" kern="1200" dirty="0" err="1">
                <a:solidFill>
                  <a:schemeClr val="accent5"/>
                </a:solidFill>
                <a:effectLst/>
                <a:latin typeface="Georgia" panose="02040502050405020303" pitchFamily="18" charset="0"/>
                <a:ea typeface="+mn-ea"/>
                <a:cs typeface="+mn-cs"/>
              </a:rPr>
              <a:t>exchange</a:t>
            </a:r>
            <a:r>
              <a:rPr lang="de-DE" sz="2000" kern="1200" dirty="0">
                <a:solidFill>
                  <a:schemeClr val="accent5"/>
                </a:solidFill>
                <a:effectLst/>
                <a:latin typeface="Georgia" panose="02040502050405020303" pitchFamily="18" charset="0"/>
                <a:ea typeface="+mn-ea"/>
                <a:cs typeface="+mn-cs"/>
              </a:rPr>
              <a:t> </a:t>
            </a:r>
            <a:r>
              <a:rPr lang="de-DE" sz="2000" kern="1200" dirty="0" err="1">
                <a:solidFill>
                  <a:schemeClr val="accent5"/>
                </a:solidFill>
                <a:effectLst/>
                <a:latin typeface="Georgia" panose="02040502050405020303" pitchFamily="18" charset="0"/>
                <a:ea typeface="+mn-ea"/>
                <a:cs typeface="+mn-cs"/>
              </a:rPr>
              <a:t>of</a:t>
            </a:r>
            <a:r>
              <a:rPr lang="de-DE" sz="2000" kern="1200" dirty="0">
                <a:solidFill>
                  <a:schemeClr val="accent5"/>
                </a:solidFill>
                <a:effectLst/>
                <a:latin typeface="Georgia" panose="02040502050405020303" pitchFamily="18" charset="0"/>
                <a:ea typeface="+mn-ea"/>
                <a:cs typeface="+mn-cs"/>
              </a:rPr>
              <a:t> </a:t>
            </a:r>
            <a:r>
              <a:rPr lang="de-DE" sz="2000" kern="1200" dirty="0" err="1">
                <a:solidFill>
                  <a:schemeClr val="accent5"/>
                </a:solidFill>
                <a:effectLst/>
                <a:latin typeface="Georgia" panose="02040502050405020303" pitchFamily="18" charset="0"/>
                <a:ea typeface="+mn-ea"/>
                <a:cs typeface="+mn-cs"/>
              </a:rPr>
              <a:t>science</a:t>
            </a:r>
            <a:r>
              <a:rPr lang="de-DE" sz="2000" kern="1200" dirty="0">
                <a:solidFill>
                  <a:schemeClr val="accent5"/>
                </a:solidFill>
                <a:effectLst/>
                <a:latin typeface="Georgia" panose="02040502050405020303" pitchFamily="18" charset="0"/>
                <a:ea typeface="+mn-ea"/>
                <a:cs typeface="+mn-cs"/>
              </a:rPr>
              <a:t>, </a:t>
            </a:r>
            <a:r>
              <a:rPr lang="de-DE" sz="2000" kern="1200" dirty="0" err="1">
                <a:solidFill>
                  <a:schemeClr val="accent5"/>
                </a:solidFill>
                <a:effectLst/>
                <a:latin typeface="Georgia" panose="02040502050405020303" pitchFamily="18" charset="0"/>
                <a:ea typeface="+mn-ea"/>
                <a:cs typeface="+mn-cs"/>
              </a:rPr>
              <a:t>society</a:t>
            </a:r>
            <a:r>
              <a:rPr lang="de-DE" sz="2000" kern="1200" dirty="0">
                <a:solidFill>
                  <a:schemeClr val="accent5"/>
                </a:solidFill>
                <a:effectLst/>
                <a:latin typeface="Georgia" panose="02040502050405020303" pitchFamily="18" charset="0"/>
                <a:ea typeface="+mn-ea"/>
                <a:cs typeface="+mn-cs"/>
              </a:rPr>
              <a:t> and </a:t>
            </a:r>
            <a:r>
              <a:rPr lang="de-DE" sz="2000" kern="1200" dirty="0" err="1">
                <a:solidFill>
                  <a:schemeClr val="accent5"/>
                </a:solidFill>
                <a:effectLst/>
                <a:latin typeface="Georgia" panose="02040502050405020303" pitchFamily="18" charset="0"/>
                <a:ea typeface="+mn-ea"/>
                <a:cs typeface="+mn-cs"/>
              </a:rPr>
              <a:t>culture</a:t>
            </a:r>
            <a:r>
              <a:rPr lang="de-DE" sz="2000" kern="1200" dirty="0">
                <a:solidFill>
                  <a:schemeClr val="accent5"/>
                </a:solidFill>
                <a:effectLst/>
                <a:latin typeface="Georgia" panose="02040502050405020303" pitchFamily="18" charset="0"/>
                <a:ea typeface="+mn-ea"/>
                <a:cs typeface="+mn-cs"/>
              </a:rPr>
              <a:t>.</a:t>
            </a:r>
          </a:p>
          <a:p>
            <a:endParaRPr lang="de-DE" sz="2000" kern="1200" dirty="0">
              <a:solidFill>
                <a:schemeClr val="accent5"/>
              </a:solidFill>
              <a:effectLst/>
              <a:latin typeface="Georgia" panose="02040502050405020303" pitchFamily="18" charset="0"/>
              <a:ea typeface="+mn-ea"/>
              <a:cs typeface="+mn-cs"/>
            </a:endParaRPr>
          </a:p>
        </p:txBody>
      </p:sp>
      <p:sp>
        <p:nvSpPr>
          <p:cNvPr id="19" name="Textfeld 18">
            <a:extLst>
              <a:ext uri="{FF2B5EF4-FFF2-40B4-BE49-F238E27FC236}">
                <a16:creationId xmlns:a16="http://schemas.microsoft.com/office/drawing/2014/main" id="{9B09A48B-99F7-E540-9CF0-FB6B46225F28}"/>
              </a:ext>
            </a:extLst>
          </p:cNvPr>
          <p:cNvSpPr txBox="1"/>
          <p:nvPr userDrawn="1"/>
        </p:nvSpPr>
        <p:spPr>
          <a:xfrm>
            <a:off x="1127813" y="3370836"/>
            <a:ext cx="4879287" cy="2897933"/>
          </a:xfrm>
          <a:prstGeom prst="rect">
            <a:avLst/>
          </a:prstGeom>
          <a:noFill/>
        </p:spPr>
        <p:txBody>
          <a:bodyPr wrap="square" lIns="0" tIns="0" rIns="0" bIns="0" rtlCol="0">
            <a:noAutofit/>
          </a:bodyPr>
          <a:lstStyle/>
          <a:p>
            <a:pPr marL="0" marR="0" lvl="0" indent="0" algn="l" defTabSz="914400" rtl="0" eaLnBrk="1" fontAlgn="auto" latinLnBrk="0" hangingPunct="1">
              <a:lnSpc>
                <a:spcPts val="2100"/>
              </a:lnSpc>
              <a:spcBef>
                <a:spcPts val="2100"/>
              </a:spcBef>
              <a:spcAft>
                <a:spcPts val="0"/>
              </a:spcAft>
              <a:buClrTx/>
              <a:buSzPct val="70000"/>
              <a:buFontTx/>
              <a:buNone/>
              <a:tabLst/>
              <a:defRPr/>
            </a:pPr>
            <a:r>
              <a:rPr lang="de-DE" sz="1800" b="1" dirty="0">
                <a:solidFill>
                  <a:schemeClr val="accent5"/>
                </a:solidFill>
                <a:latin typeface="Arial" panose="020B0604020202020204" pitchFamily="34" charset="0"/>
                <a:cs typeface="Arial" panose="020B0604020202020204" pitchFamily="34" charset="0"/>
              </a:rPr>
              <a:t>Selected Open Humboldt </a:t>
            </a:r>
            <a:r>
              <a:rPr lang="de-DE" sz="1800" b="1" dirty="0" err="1">
                <a:solidFill>
                  <a:schemeClr val="accent5"/>
                </a:solidFill>
                <a:latin typeface="Arial" panose="020B0604020202020204" pitchFamily="34" charset="0"/>
                <a:cs typeface="Arial" panose="020B0604020202020204" pitchFamily="34" charset="0"/>
              </a:rPr>
              <a:t>projects</a:t>
            </a:r>
            <a:r>
              <a:rPr lang="de-DE" sz="1800" b="1" dirty="0">
                <a:solidFill>
                  <a:schemeClr val="accent5"/>
                </a:solidFill>
                <a:latin typeface="Arial" panose="020B0604020202020204" pitchFamily="34" charset="0"/>
                <a:cs typeface="Arial" panose="020B0604020202020204" pitchFamily="34" charset="0"/>
              </a:rPr>
              <a:t>:</a:t>
            </a:r>
            <a:endParaRPr lang="de-DE" sz="1800" dirty="0">
              <a:solidFill>
                <a:schemeClr val="accent5"/>
              </a:solidFill>
              <a:latin typeface="Arial" panose="020B0604020202020204" pitchFamily="34" charset="0"/>
              <a:cs typeface="Arial" panose="020B0604020202020204" pitchFamily="34" charset="0"/>
            </a:endParaRPr>
          </a:p>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a:solidFill>
                  <a:schemeClr val="accent5"/>
                </a:solidFill>
                <a:latin typeface="Arial" panose="020B0604020202020204" pitchFamily="34" charset="0"/>
                <a:cs typeface="Arial" panose="020B0604020202020204" pitchFamily="34" charset="0"/>
              </a:rPr>
              <a:t>Humboldt Lab in </a:t>
            </a:r>
            <a:r>
              <a:rPr lang="de-DE" sz="1800" dirty="0" err="1">
                <a:solidFill>
                  <a:schemeClr val="accent5"/>
                </a:solidFill>
                <a:latin typeface="Arial" panose="020B0604020202020204" pitchFamily="34" charset="0"/>
                <a:cs typeface="Arial" panose="020B0604020202020204" pitchFamily="34" charset="0"/>
              </a:rPr>
              <a:t>the</a:t>
            </a:r>
            <a:r>
              <a:rPr lang="de-DE" sz="1800" dirty="0">
                <a:solidFill>
                  <a:schemeClr val="accent5"/>
                </a:solidFill>
                <a:latin typeface="Arial" panose="020B0604020202020204" pitchFamily="34" charset="0"/>
                <a:cs typeface="Arial" panose="020B0604020202020204" pitchFamily="34" charset="0"/>
              </a:rPr>
              <a:t> Humboldt Forum</a:t>
            </a:r>
          </a:p>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a:solidFill>
                  <a:schemeClr val="accent5"/>
                </a:solidFill>
                <a:latin typeface="Arial" panose="020B0604020202020204" pitchFamily="34" charset="0"/>
                <a:cs typeface="Arial" panose="020B0604020202020204" pitchFamily="34" charset="0"/>
              </a:rPr>
              <a:t>Animal </a:t>
            </a:r>
            <a:r>
              <a:rPr lang="de-DE" sz="1800" dirty="0" err="1">
                <a:solidFill>
                  <a:schemeClr val="accent5"/>
                </a:solidFill>
                <a:latin typeface="Arial" panose="020B0604020202020204" pitchFamily="34" charset="0"/>
                <a:cs typeface="Arial" panose="020B0604020202020204" pitchFamily="34" charset="0"/>
              </a:rPr>
              <a:t>Anatomic</a:t>
            </a:r>
            <a:r>
              <a:rPr lang="de-DE" sz="1800" dirty="0">
                <a:solidFill>
                  <a:schemeClr val="accent5"/>
                </a:solidFill>
                <a:latin typeface="Arial" panose="020B0604020202020204" pitchFamily="34" charset="0"/>
                <a:cs typeface="Arial" panose="020B0604020202020204" pitchFamily="34" charset="0"/>
              </a:rPr>
              <a:t> </a:t>
            </a:r>
            <a:r>
              <a:rPr lang="de-DE" sz="1800" dirty="0" err="1">
                <a:solidFill>
                  <a:schemeClr val="accent5"/>
                </a:solidFill>
                <a:latin typeface="Arial" panose="020B0604020202020204" pitchFamily="34" charset="0"/>
                <a:cs typeface="Arial" panose="020B0604020202020204" pitchFamily="34" charset="0"/>
              </a:rPr>
              <a:t>Theatre</a:t>
            </a:r>
            <a:endParaRPr lang="de-DE" sz="1800" dirty="0">
              <a:solidFill>
                <a:schemeClr val="accent5"/>
              </a:solidFill>
              <a:latin typeface="Arial" panose="020B0604020202020204" pitchFamily="34" charset="0"/>
              <a:cs typeface="Arial" panose="020B0604020202020204" pitchFamily="34" charset="0"/>
            </a:endParaRPr>
          </a:p>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err="1">
                <a:solidFill>
                  <a:schemeClr val="accent5"/>
                </a:solidFill>
                <a:latin typeface="Arial" panose="020B0604020202020204" pitchFamily="34" charset="0"/>
                <a:cs typeface="Arial" panose="020B0604020202020204" pitchFamily="34" charset="0"/>
              </a:rPr>
              <a:t>Theatre</a:t>
            </a:r>
            <a:r>
              <a:rPr lang="de-DE" sz="1800" dirty="0">
                <a:solidFill>
                  <a:schemeClr val="accent5"/>
                </a:solidFill>
                <a:latin typeface="Arial" panose="020B0604020202020204" pitchFamily="34" charset="0"/>
                <a:cs typeface="Arial" panose="020B0604020202020204" pitchFamily="34" charset="0"/>
              </a:rPr>
              <a:t> </a:t>
            </a:r>
            <a:r>
              <a:rPr lang="de-DE" sz="1800" dirty="0" err="1">
                <a:solidFill>
                  <a:schemeClr val="accent5"/>
                </a:solidFill>
                <a:latin typeface="Arial" panose="020B0604020202020204" pitchFamily="34" charset="0"/>
                <a:cs typeface="Arial" panose="020B0604020202020204" pitchFamily="34" charset="0"/>
              </a:rPr>
              <a:t>of</a:t>
            </a:r>
            <a:r>
              <a:rPr lang="de-DE" sz="1800" dirty="0">
                <a:solidFill>
                  <a:schemeClr val="accent5"/>
                </a:solidFill>
                <a:latin typeface="Arial" panose="020B0604020202020204" pitchFamily="34" charset="0"/>
                <a:cs typeface="Arial" panose="020B0604020202020204" pitchFamily="34" charset="0"/>
              </a:rPr>
              <a:t> </a:t>
            </a:r>
            <a:r>
              <a:rPr lang="de-DE" sz="1800" dirty="0" err="1">
                <a:solidFill>
                  <a:schemeClr val="accent5"/>
                </a:solidFill>
                <a:latin typeface="Arial" panose="020B0604020202020204" pitchFamily="34" charset="0"/>
                <a:cs typeface="Arial" panose="020B0604020202020204" pitchFamily="34" charset="0"/>
              </a:rPr>
              <a:t>the</a:t>
            </a:r>
            <a:r>
              <a:rPr lang="de-DE" sz="1800" dirty="0">
                <a:solidFill>
                  <a:schemeClr val="accent5"/>
                </a:solidFill>
                <a:latin typeface="Arial" panose="020B0604020202020204" pitchFamily="34" charset="0"/>
                <a:cs typeface="Arial" panose="020B0604020202020204" pitchFamily="34" charset="0"/>
              </a:rPr>
              <a:t> </a:t>
            </a:r>
            <a:r>
              <a:rPr lang="de-DE" sz="1800" dirty="0" err="1">
                <a:solidFill>
                  <a:schemeClr val="accent5"/>
                </a:solidFill>
                <a:latin typeface="Arial" panose="020B0604020202020204" pitchFamily="34" charset="0"/>
                <a:cs typeface="Arial" panose="020B0604020202020204" pitchFamily="34" charset="0"/>
              </a:rPr>
              <a:t>Anthropocene</a:t>
            </a:r>
            <a:endParaRPr lang="de-DE" sz="1800" dirty="0">
              <a:solidFill>
                <a:schemeClr val="accent5"/>
              </a:solidFill>
              <a:latin typeface="Arial" panose="020B0604020202020204" pitchFamily="34" charset="0"/>
              <a:cs typeface="Arial" panose="020B0604020202020204" pitchFamily="34" charset="0"/>
            </a:endParaRPr>
          </a:p>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a:solidFill>
                  <a:schemeClr val="accent5"/>
                </a:solidFill>
                <a:latin typeface="Arial" panose="020B0604020202020204" pitchFamily="34" charset="0"/>
                <a:cs typeface="Arial" panose="020B0604020202020204" pitchFamily="34" charset="0"/>
              </a:rPr>
              <a:t>Bahnhof der Wissenschaften</a:t>
            </a:r>
          </a:p>
        </p:txBody>
      </p:sp>
      <p:sp>
        <p:nvSpPr>
          <p:cNvPr id="22" name="Textfeld 21">
            <a:extLst>
              <a:ext uri="{FF2B5EF4-FFF2-40B4-BE49-F238E27FC236}">
                <a16:creationId xmlns:a16="http://schemas.microsoft.com/office/drawing/2014/main" id="{A99A5B5F-38CF-064A-9A8A-31274FF670FC}"/>
              </a:ext>
            </a:extLst>
          </p:cNvPr>
          <p:cNvSpPr txBox="1"/>
          <p:nvPr userDrawn="1"/>
        </p:nvSpPr>
        <p:spPr>
          <a:xfrm>
            <a:off x="6291364" y="3887869"/>
            <a:ext cx="4879287" cy="2375883"/>
          </a:xfrm>
          <a:prstGeom prst="rect">
            <a:avLst/>
          </a:prstGeom>
          <a:noFill/>
        </p:spPr>
        <p:txBody>
          <a:bodyPr wrap="square" lIns="0" tIns="0" rIns="0" bIns="0" rtlCol="0">
            <a:noAutofit/>
          </a:bodyPr>
          <a:lstStyle/>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a:solidFill>
                  <a:schemeClr val="accent5"/>
                </a:solidFill>
                <a:latin typeface="Arial" panose="020B0604020202020204" pitchFamily="34" charset="0"/>
                <a:cs typeface="Arial" panose="020B0604020202020204" pitchFamily="34" charset="0"/>
              </a:rPr>
              <a:t>App </a:t>
            </a:r>
            <a:r>
              <a:rPr lang="de-DE" sz="1800" dirty="0" err="1">
                <a:solidFill>
                  <a:schemeClr val="accent5"/>
                </a:solidFill>
                <a:latin typeface="Arial" panose="020B0604020202020204" pitchFamily="34" charset="0"/>
                <a:cs typeface="Arial" panose="020B0604020202020204" pitchFamily="34" charset="0"/>
              </a:rPr>
              <a:t>sciencely</a:t>
            </a:r>
            <a:endParaRPr lang="de-DE" sz="1800" dirty="0">
              <a:solidFill>
                <a:schemeClr val="accent5"/>
              </a:solidFill>
              <a:latin typeface="Arial" panose="020B0604020202020204" pitchFamily="34" charset="0"/>
              <a:cs typeface="Arial" panose="020B0604020202020204" pitchFamily="34" charset="0"/>
            </a:endParaRPr>
          </a:p>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a:solidFill>
                  <a:schemeClr val="accent5"/>
                </a:solidFill>
                <a:latin typeface="Arial" panose="020B0604020202020204" pitchFamily="34" charset="0"/>
                <a:cs typeface="Arial" panose="020B0604020202020204" pitchFamily="34" charset="0"/>
              </a:rPr>
              <a:t>Long Night </a:t>
            </a:r>
            <a:r>
              <a:rPr lang="de-DE" sz="1800" dirty="0" err="1">
                <a:solidFill>
                  <a:schemeClr val="accent5"/>
                </a:solidFill>
                <a:latin typeface="Arial" panose="020B0604020202020204" pitchFamily="34" charset="0"/>
                <a:cs typeface="Arial" panose="020B0604020202020204" pitchFamily="34" charset="0"/>
              </a:rPr>
              <a:t>of</a:t>
            </a:r>
            <a:r>
              <a:rPr lang="de-DE" sz="1800" dirty="0">
                <a:solidFill>
                  <a:schemeClr val="accent5"/>
                </a:solidFill>
                <a:latin typeface="Arial" panose="020B0604020202020204" pitchFamily="34" charset="0"/>
                <a:cs typeface="Arial" panose="020B0604020202020204" pitchFamily="34" charset="0"/>
              </a:rPr>
              <a:t> </a:t>
            </a:r>
            <a:r>
              <a:rPr lang="de-DE" sz="1800" dirty="0" err="1">
                <a:solidFill>
                  <a:schemeClr val="accent5"/>
                </a:solidFill>
                <a:latin typeface="Arial" panose="020B0604020202020204" pitchFamily="34" charset="0"/>
                <a:cs typeface="Arial" panose="020B0604020202020204" pitchFamily="34" charset="0"/>
              </a:rPr>
              <a:t>the</a:t>
            </a:r>
            <a:r>
              <a:rPr lang="de-DE" sz="1800" dirty="0">
                <a:solidFill>
                  <a:schemeClr val="accent5"/>
                </a:solidFill>
                <a:latin typeface="Arial" panose="020B0604020202020204" pitchFamily="34" charset="0"/>
                <a:cs typeface="Arial" panose="020B0604020202020204" pitchFamily="34" charset="0"/>
              </a:rPr>
              <a:t> Sciences</a:t>
            </a:r>
          </a:p>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a:solidFill>
                  <a:schemeClr val="accent5"/>
                </a:solidFill>
                <a:latin typeface="Arial" panose="020B0604020202020204" pitchFamily="34" charset="0"/>
                <a:cs typeface="Arial" panose="020B0604020202020204" pitchFamily="34" charset="0"/>
              </a:rPr>
              <a:t>Kosmos Lectures</a:t>
            </a:r>
          </a:p>
          <a:p>
            <a:pPr marL="542925" marR="0" lvl="0" indent="-542925" algn="l" defTabSz="914400" rtl="0" eaLnBrk="1" fontAlgn="auto" latinLnBrk="0" hangingPunct="1">
              <a:lnSpc>
                <a:spcPts val="2100"/>
              </a:lnSpc>
              <a:spcBef>
                <a:spcPts val="2100"/>
              </a:spcBef>
              <a:spcAft>
                <a:spcPts val="0"/>
              </a:spcAft>
              <a:buClrTx/>
              <a:buSzPct val="70000"/>
              <a:buFontTx/>
              <a:buBlip>
                <a:blip r:embed="rId3">
                  <a:extLst>
                    <a:ext uri="{96DAC541-7B7A-43D3-8B79-37D633B846F1}">
                      <asvg:svgBlip xmlns:asvg="http://schemas.microsoft.com/office/drawing/2016/SVG/main" r:embed="rId4"/>
                    </a:ext>
                  </a:extLst>
                </a:blip>
              </a:buBlip>
              <a:tabLst/>
              <a:defRPr/>
            </a:pPr>
            <a:r>
              <a:rPr lang="de-DE" sz="1800" dirty="0">
                <a:solidFill>
                  <a:schemeClr val="accent5"/>
                </a:solidFill>
                <a:latin typeface="Arial" panose="020B0604020202020204" pitchFamily="34" charset="0"/>
                <a:cs typeface="Arial" panose="020B0604020202020204" pitchFamily="34" charset="0"/>
              </a:rPr>
              <a:t>humboldts17.de – </a:t>
            </a:r>
            <a:r>
              <a:rPr lang="de-DE" sz="1800" dirty="0" err="1">
                <a:solidFill>
                  <a:schemeClr val="accent5"/>
                </a:solidFill>
                <a:latin typeface="Arial" panose="020B0604020202020204" pitchFamily="34" charset="0"/>
                <a:cs typeface="Arial" panose="020B0604020202020204" pitchFamily="34" charset="0"/>
              </a:rPr>
              <a:t>the</a:t>
            </a:r>
            <a:r>
              <a:rPr lang="de-DE" sz="1800" dirty="0">
                <a:solidFill>
                  <a:schemeClr val="accent5"/>
                </a:solidFill>
                <a:latin typeface="Arial" panose="020B0604020202020204" pitchFamily="34" charset="0"/>
                <a:cs typeface="Arial" panose="020B0604020202020204" pitchFamily="34" charset="0"/>
              </a:rPr>
              <a:t> </a:t>
            </a:r>
            <a:r>
              <a:rPr lang="de-DE" sz="1800" dirty="0" err="1">
                <a:solidFill>
                  <a:schemeClr val="accent5"/>
                </a:solidFill>
                <a:latin typeface="Arial" panose="020B0604020202020204" pitchFamily="34" charset="0"/>
                <a:cs typeface="Arial" panose="020B0604020202020204" pitchFamily="34" charset="0"/>
              </a:rPr>
              <a:t>Sustainability</a:t>
            </a:r>
            <a:r>
              <a:rPr lang="de-DE" sz="1800" dirty="0">
                <a:solidFill>
                  <a:schemeClr val="accent5"/>
                </a:solidFill>
                <a:latin typeface="Arial" panose="020B0604020202020204" pitchFamily="34" charset="0"/>
                <a:cs typeface="Arial" panose="020B0604020202020204" pitchFamily="34" charset="0"/>
              </a:rPr>
              <a:t> </a:t>
            </a:r>
            <a:br>
              <a:rPr lang="de-DE" sz="1800" dirty="0">
                <a:solidFill>
                  <a:schemeClr val="accent5"/>
                </a:solidFill>
                <a:latin typeface="Arial" panose="020B0604020202020204" pitchFamily="34" charset="0"/>
                <a:cs typeface="Arial" panose="020B0604020202020204" pitchFamily="34" charset="0"/>
              </a:rPr>
            </a:br>
            <a:r>
              <a:rPr lang="de-DE" sz="1800" dirty="0">
                <a:solidFill>
                  <a:schemeClr val="accent5"/>
                </a:solidFill>
                <a:latin typeface="Arial" panose="020B0604020202020204" pitchFamily="34" charset="0"/>
                <a:cs typeface="Arial" panose="020B0604020202020204" pitchFamily="34" charset="0"/>
              </a:rPr>
              <a:t>Information Portal</a:t>
            </a:r>
          </a:p>
        </p:txBody>
      </p:sp>
    </p:spTree>
    <p:extLst>
      <p:ext uri="{BB962C8B-B14F-4D97-AF65-F5344CB8AC3E}">
        <p14:creationId xmlns:p14="http://schemas.microsoft.com/office/powerpoint/2010/main" val="273468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U_Humboldt Labor1a">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6F857B1-F403-D844-996E-5EAF060408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dirty="0"/>
          </a:p>
        </p:txBody>
      </p:sp>
      <p:sp>
        <p:nvSpPr>
          <p:cNvPr id="10" name="Textfeld 9">
            <a:extLst>
              <a:ext uri="{FF2B5EF4-FFF2-40B4-BE49-F238E27FC236}">
                <a16:creationId xmlns:a16="http://schemas.microsoft.com/office/drawing/2014/main" id="{75D1EC01-6D86-F94A-A954-30CCEF7D26A3}"/>
              </a:ext>
            </a:extLst>
          </p:cNvPr>
          <p:cNvSpPr txBox="1"/>
          <p:nvPr userDrawn="1"/>
        </p:nvSpPr>
        <p:spPr>
          <a:xfrm>
            <a:off x="1128713" y="4780822"/>
            <a:ext cx="10627858" cy="1061020"/>
          </a:xfrm>
          <a:prstGeom prst="rect">
            <a:avLst/>
          </a:prstGeom>
          <a:noFill/>
        </p:spPr>
        <p:txBody>
          <a:bodyPr wrap="square" lIns="0" tIns="0" rIns="0" bIns="0" rtlCol="0">
            <a:noAutofit/>
          </a:bodyPr>
          <a:lstStyle/>
          <a:p>
            <a:pPr algn="l"/>
            <a:r>
              <a:rPr lang="de-DE" sz="2000" b="0" i="0" u="none" strike="noStrike" baseline="0" dirty="0">
                <a:solidFill>
                  <a:schemeClr val="bg1"/>
                </a:solidFill>
                <a:latin typeface="Georgia" panose="02040502050405020303" pitchFamily="18" charset="0"/>
              </a:rPr>
              <a:t>Humboldt-Universität zu Berlin </a:t>
            </a:r>
            <a:r>
              <a:rPr lang="de-DE" sz="2000" b="0" i="0" u="none" strike="noStrike" baseline="0" dirty="0" err="1">
                <a:solidFill>
                  <a:schemeClr val="bg1"/>
                </a:solidFill>
                <a:latin typeface="Georgia" panose="02040502050405020303" pitchFamily="18" charset="0"/>
              </a:rPr>
              <a:t>is</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one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of</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protagonists</a:t>
            </a:r>
            <a:r>
              <a:rPr lang="de-DE" sz="2000" b="0" i="0" u="none" strike="noStrike" baseline="0" dirty="0">
                <a:solidFill>
                  <a:schemeClr val="bg1"/>
                </a:solidFill>
                <a:latin typeface="Georgia" panose="02040502050405020303" pitchFamily="18" charset="0"/>
              </a:rPr>
              <a:t> in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Humboldt Forum,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new</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centre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for</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culture</a:t>
            </a:r>
            <a:r>
              <a:rPr lang="de-DE" sz="2000" b="0" i="0" u="none" strike="noStrike" baseline="0" dirty="0">
                <a:solidFill>
                  <a:schemeClr val="bg1"/>
                </a:solidFill>
                <a:latin typeface="Georgia" panose="02040502050405020303" pitchFamily="18" charset="0"/>
              </a:rPr>
              <a:t> and </a:t>
            </a:r>
            <a:r>
              <a:rPr lang="de-DE" sz="2000" b="0" i="0" u="none" strike="noStrike" baseline="0" dirty="0" err="1">
                <a:solidFill>
                  <a:schemeClr val="bg1"/>
                </a:solidFill>
                <a:latin typeface="Georgia" panose="02040502050405020303" pitchFamily="18" charset="0"/>
              </a:rPr>
              <a:t>science</a:t>
            </a:r>
            <a:r>
              <a:rPr lang="de-DE" sz="2000" b="0" i="0" u="none" strike="noStrike" baseline="0" dirty="0">
                <a:solidFill>
                  <a:schemeClr val="bg1"/>
                </a:solidFill>
                <a:latin typeface="Georgia" panose="02040502050405020303" pitchFamily="18" charset="0"/>
              </a:rPr>
              <a:t> in Berlin-Mitte.</a:t>
            </a:r>
          </a:p>
          <a:p>
            <a:pPr algn="l"/>
            <a:r>
              <a:rPr lang="de-DE" sz="2000" b="0" i="0" u="none" strike="noStrike" baseline="0" dirty="0">
                <a:solidFill>
                  <a:schemeClr val="bg1"/>
                </a:solidFill>
                <a:latin typeface="Georgia" panose="02040502050405020303" pitchFamily="18" charset="0"/>
              </a:rPr>
              <a:t>In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opening</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exhibition</a:t>
            </a:r>
            <a:r>
              <a:rPr lang="de-DE" sz="2000" b="0" i="0" u="none" strike="noStrike" baseline="0" dirty="0">
                <a:solidFill>
                  <a:schemeClr val="bg1"/>
                </a:solidFill>
                <a:latin typeface="Georgia" panose="02040502050405020303" pitchFamily="18" charset="0"/>
              </a:rPr>
              <a:t> AFTER NATURE,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Humboldt Lab </a:t>
            </a:r>
            <a:r>
              <a:rPr lang="de-DE" sz="2000" b="0" i="0" u="none" strike="noStrike" baseline="0" dirty="0" err="1">
                <a:solidFill>
                  <a:schemeClr val="bg1"/>
                </a:solidFill>
                <a:latin typeface="Georgia" panose="02040502050405020303" pitchFamily="18" charset="0"/>
              </a:rPr>
              <a:t>presents</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current</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research</a:t>
            </a:r>
            <a:r>
              <a:rPr lang="de-DE" sz="2000" b="0" i="0" u="none" strike="noStrike" baseline="0" dirty="0">
                <a:solidFill>
                  <a:schemeClr val="bg1"/>
                </a:solidFill>
                <a:latin typeface="Georgia" panose="02040502050405020303" pitchFamily="18" charset="0"/>
              </a:rPr>
              <a:t> on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great</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challenges</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of</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our</a:t>
            </a:r>
            <a:r>
              <a:rPr lang="de-DE" sz="2000" b="0" i="0" u="none" strike="noStrike" baseline="0" dirty="0">
                <a:solidFill>
                  <a:schemeClr val="bg1"/>
                </a:solidFill>
                <a:latin typeface="Georgia" panose="02040502050405020303" pitchFamily="18" charset="0"/>
              </a:rPr>
              <a:t> time: </a:t>
            </a:r>
            <a:r>
              <a:rPr lang="de-DE" sz="2000" b="0" i="0" u="none" strike="noStrike" baseline="0" dirty="0" err="1">
                <a:solidFill>
                  <a:schemeClr val="bg1"/>
                </a:solidFill>
                <a:latin typeface="Georgia" panose="02040502050405020303" pitchFamily="18" charset="0"/>
              </a:rPr>
              <a:t>from</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crisis</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of</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nature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to</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crisis</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of</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democracy</a:t>
            </a:r>
            <a:r>
              <a:rPr lang="de-DE" sz="2000" b="0" i="0" u="none" strike="noStrike" baseline="0" dirty="0">
                <a:solidFill>
                  <a:schemeClr val="bg1"/>
                </a:solidFill>
                <a:latin typeface="Georgia" panose="02040502050405020303" pitchFamily="18" charset="0"/>
              </a:rPr>
              <a:t>.</a:t>
            </a:r>
          </a:p>
        </p:txBody>
      </p:sp>
      <p:sp>
        <p:nvSpPr>
          <p:cNvPr id="11" name="Textfeld 10">
            <a:extLst>
              <a:ext uri="{FF2B5EF4-FFF2-40B4-BE49-F238E27FC236}">
                <a16:creationId xmlns:a16="http://schemas.microsoft.com/office/drawing/2014/main" id="{610F3D6E-CC7B-C949-920A-6D1FF828BCE8}"/>
              </a:ext>
            </a:extLst>
          </p:cNvPr>
          <p:cNvSpPr txBox="1"/>
          <p:nvPr userDrawn="1"/>
        </p:nvSpPr>
        <p:spPr>
          <a:xfrm>
            <a:off x="1128713" y="3862024"/>
            <a:ext cx="9936162" cy="560387"/>
          </a:xfrm>
          <a:prstGeom prst="rect">
            <a:avLst/>
          </a:prstGeom>
          <a:noFill/>
        </p:spPr>
        <p:txBody>
          <a:bodyPr wrap="square" lIns="0" tIns="0" rIns="0" bIns="0" rtlCol="0">
            <a:noAutofit/>
          </a:bodyPr>
          <a:lstStyle/>
          <a:p>
            <a:pPr algn="l">
              <a:lnSpc>
                <a:spcPct val="100000"/>
              </a:lnSpc>
            </a:pPr>
            <a:r>
              <a:rPr lang="de-DE" sz="4000" b="1" dirty="0">
                <a:solidFill>
                  <a:schemeClr val="bg1"/>
                </a:solidFill>
                <a:latin typeface="Arial" panose="020B0604020202020204" pitchFamily="34" charset="0"/>
                <a:cs typeface="Arial" panose="020B0604020202020204" pitchFamily="34" charset="0"/>
              </a:rPr>
              <a:t>Humboldt Lab</a:t>
            </a:r>
          </a:p>
        </p:txBody>
      </p:sp>
      <p:sp>
        <p:nvSpPr>
          <p:cNvPr id="12" name="Textfeld 11">
            <a:extLst>
              <a:ext uri="{FF2B5EF4-FFF2-40B4-BE49-F238E27FC236}">
                <a16:creationId xmlns:a16="http://schemas.microsoft.com/office/drawing/2014/main" id="{F3F1184D-3A4A-4137-A88D-FC3DF2F9AD99}"/>
              </a:ext>
            </a:extLst>
          </p:cNvPr>
          <p:cNvSpPr txBox="1"/>
          <p:nvPr userDrawn="1"/>
        </p:nvSpPr>
        <p:spPr>
          <a:xfrm>
            <a:off x="10227138" y="5823675"/>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Philipp Plum</a:t>
            </a:r>
          </a:p>
        </p:txBody>
      </p:sp>
      <p:pic>
        <p:nvPicPr>
          <p:cNvPr id="2" name="Grafik 1">
            <a:extLst>
              <a:ext uri="{FF2B5EF4-FFF2-40B4-BE49-F238E27FC236}">
                <a16:creationId xmlns:a16="http://schemas.microsoft.com/office/drawing/2014/main" id="{765F7EF0-27D3-6732-1B50-4E75C9F270B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873752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U_Zahlen1">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a:solidFill>
                  <a:schemeClr val="tx1"/>
                </a:solidFill>
                <a:latin typeface="Arial" panose="020B0604020202020204" pitchFamily="34" charset="0"/>
                <a:cs typeface="Arial" panose="020B0604020202020204" pitchFamily="34" charset="0"/>
              </a:rPr>
              <a:t>Humboldt in Numbers</a:t>
            </a:r>
          </a:p>
        </p:txBody>
      </p:sp>
      <p:sp>
        <p:nvSpPr>
          <p:cNvPr id="10" name="Textfeld 9">
            <a:extLst>
              <a:ext uri="{FF2B5EF4-FFF2-40B4-BE49-F238E27FC236}">
                <a16:creationId xmlns:a16="http://schemas.microsoft.com/office/drawing/2014/main" id="{68069EE5-13B8-6E47-8A97-9ED2DFE41479}"/>
              </a:ext>
            </a:extLst>
          </p:cNvPr>
          <p:cNvSpPr txBox="1"/>
          <p:nvPr/>
        </p:nvSpPr>
        <p:spPr>
          <a:xfrm>
            <a:off x="1128713" y="2343150"/>
            <a:ext cx="4878387" cy="1294786"/>
          </a:xfrm>
          <a:prstGeom prst="rect">
            <a:avLst/>
          </a:prstGeom>
          <a:noFill/>
          <a:ln w="31750">
            <a:solidFill>
              <a:schemeClr val="tx1"/>
            </a:solidFill>
          </a:ln>
        </p:spPr>
        <p:txBody>
          <a:bodyPr wrap="square" lIns="108000" tIns="432000" rIns="108000" bIns="108000" rtlCol="0" anchor="ctr" anchorCtr="0">
            <a:noAutofit/>
          </a:bodyPr>
          <a:lstStyle/>
          <a:p>
            <a:pPr algn="ctr">
              <a:lnSpc>
                <a:spcPts val="3000"/>
              </a:lnSpc>
            </a:pPr>
            <a:r>
              <a:rPr lang="de-DE" sz="6000" b="1" i="0" u="none" strike="noStrike" baseline="0" dirty="0">
                <a:solidFill>
                  <a:schemeClr val="accent5"/>
                </a:solidFill>
                <a:latin typeface="Arial" panose="020B0604020202020204" pitchFamily="34" charset="0"/>
                <a:cs typeface="Arial" panose="020B0604020202020204" pitchFamily="34" charset="0"/>
              </a:rPr>
              <a:t>37.718</a:t>
            </a:r>
          </a:p>
          <a:p>
            <a:pPr algn="ctr">
              <a:lnSpc>
                <a:spcPts val="3000"/>
              </a:lnSpc>
            </a:pPr>
            <a:r>
              <a:rPr lang="de-DE" sz="2600" b="1" i="0" u="none" strike="noStrike" baseline="0" dirty="0" err="1">
                <a:latin typeface="Arial" panose="020B0604020202020204" pitchFamily="34" charset="0"/>
                <a:cs typeface="Arial" panose="020B0604020202020204" pitchFamily="34" charset="0"/>
              </a:rPr>
              <a:t>students</a:t>
            </a:r>
            <a:endParaRPr lang="de-DE" sz="2600" b="1"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C8B26027-CA3C-1C4B-B643-688824FE4812}"/>
              </a:ext>
            </a:extLst>
          </p:cNvPr>
          <p:cNvSpPr txBox="1"/>
          <p:nvPr userDrawn="1"/>
        </p:nvSpPr>
        <p:spPr>
          <a:xfrm>
            <a:off x="1128714" y="3637936"/>
            <a:ext cx="2439822" cy="1294786"/>
          </a:xfrm>
          <a:prstGeom prst="rect">
            <a:avLst/>
          </a:prstGeom>
          <a:noFill/>
          <a:ln w="31750">
            <a:solidFill>
              <a:schemeClr val="tx1"/>
            </a:solidFill>
          </a:ln>
        </p:spPr>
        <p:txBody>
          <a:bodyPr wrap="square" lIns="108000" tIns="288000" rIns="108000" bIns="108000" rtlCol="0" anchor="ctr" anchorCtr="0">
            <a:noAutofit/>
          </a:bodyPr>
          <a:lstStyle/>
          <a:p>
            <a:pPr algn="ctr">
              <a:lnSpc>
                <a:spcPts val="2000"/>
              </a:lnSpc>
            </a:pPr>
            <a:r>
              <a:rPr lang="de-DE" sz="3600" b="1" i="0" u="none" strike="noStrike" baseline="0" dirty="0">
                <a:solidFill>
                  <a:schemeClr val="accent5"/>
                </a:solidFill>
                <a:latin typeface="Arial" panose="020B0604020202020204" pitchFamily="34" charset="0"/>
                <a:cs typeface="Arial" panose="020B0604020202020204" pitchFamily="34" charset="0"/>
              </a:rPr>
              <a:t>21.993</a:t>
            </a:r>
          </a:p>
          <a:p>
            <a:pPr algn="ctr">
              <a:lnSpc>
                <a:spcPts val="2000"/>
              </a:lnSpc>
            </a:pPr>
            <a:r>
              <a:rPr lang="de-DE" sz="1800" b="1" i="0" u="none" strike="noStrike" baseline="0" dirty="0" err="1">
                <a:latin typeface="Arial" panose="020B0604020202020204" pitchFamily="34" charset="0"/>
                <a:cs typeface="Arial" panose="020B0604020202020204" pitchFamily="34" charset="0"/>
              </a:rPr>
              <a:t>female</a:t>
            </a:r>
            <a:r>
              <a:rPr lang="de-DE" sz="1800" b="1" i="0" u="none" strike="noStrike" baseline="0" dirty="0">
                <a:latin typeface="Arial" panose="020B0604020202020204" pitchFamily="34" charset="0"/>
                <a:cs typeface="Arial" panose="020B0604020202020204" pitchFamily="34" charset="0"/>
              </a:rPr>
              <a:t> </a:t>
            </a:r>
            <a:br>
              <a:rPr lang="de-DE" sz="1800" b="1" i="0" u="none" strike="noStrike" baseline="0" dirty="0">
                <a:latin typeface="Arial" panose="020B0604020202020204" pitchFamily="34" charset="0"/>
                <a:cs typeface="Arial" panose="020B0604020202020204" pitchFamily="34" charset="0"/>
              </a:rPr>
            </a:br>
            <a:r>
              <a:rPr lang="de-DE" sz="1800" b="1" i="0" u="none" strike="noStrike" baseline="0" dirty="0" err="1">
                <a:latin typeface="Arial" panose="020B0604020202020204" pitchFamily="34" charset="0"/>
                <a:cs typeface="Arial" panose="020B0604020202020204" pitchFamily="34" charset="0"/>
              </a:rPr>
              <a:t>students</a:t>
            </a:r>
            <a:r>
              <a:rPr lang="de-DE" sz="1800" b="1" i="0" u="none" strike="noStrike" baseline="0" dirty="0">
                <a:latin typeface="Arial" panose="020B0604020202020204" pitchFamily="34" charset="0"/>
                <a:cs typeface="Arial" panose="020B0604020202020204" pitchFamily="34" charset="0"/>
              </a:rPr>
              <a:t> </a:t>
            </a:r>
          </a:p>
        </p:txBody>
      </p:sp>
      <p:sp>
        <p:nvSpPr>
          <p:cNvPr id="17" name="Textfeld 16">
            <a:extLst>
              <a:ext uri="{FF2B5EF4-FFF2-40B4-BE49-F238E27FC236}">
                <a16:creationId xmlns:a16="http://schemas.microsoft.com/office/drawing/2014/main" id="{AC4A6A12-A2EC-E94F-AFC0-BED063BB59D2}"/>
              </a:ext>
            </a:extLst>
          </p:cNvPr>
          <p:cNvSpPr txBox="1"/>
          <p:nvPr userDrawn="1"/>
        </p:nvSpPr>
        <p:spPr>
          <a:xfrm>
            <a:off x="3569094" y="3637936"/>
            <a:ext cx="2439822" cy="1294786"/>
          </a:xfrm>
          <a:prstGeom prst="rect">
            <a:avLst/>
          </a:prstGeom>
          <a:noFill/>
          <a:ln w="31750">
            <a:solidFill>
              <a:schemeClr val="tx1"/>
            </a:solidFill>
          </a:ln>
        </p:spPr>
        <p:txBody>
          <a:bodyPr wrap="square" lIns="108000" tIns="288000" rIns="108000" bIns="108000" rtlCol="0" anchor="ctr" anchorCtr="0">
            <a:noAutofit/>
          </a:bodyPr>
          <a:lstStyle/>
          <a:p>
            <a:pPr algn="ctr">
              <a:lnSpc>
                <a:spcPts val="2000"/>
              </a:lnSpc>
            </a:pPr>
            <a:r>
              <a:rPr lang="de-DE" sz="3600" b="1" i="0" u="none" strike="noStrike" baseline="0" dirty="0">
                <a:solidFill>
                  <a:schemeClr val="accent5"/>
                </a:solidFill>
                <a:latin typeface="Arial" panose="020B0604020202020204" pitchFamily="34" charset="0"/>
                <a:cs typeface="Arial" panose="020B0604020202020204" pitchFamily="34" charset="0"/>
              </a:rPr>
              <a:t>6.450</a:t>
            </a:r>
          </a:p>
          <a:p>
            <a:pPr algn="ctr">
              <a:lnSpc>
                <a:spcPts val="2000"/>
              </a:lnSpc>
            </a:pPr>
            <a:r>
              <a:rPr lang="de-DE" sz="1800" b="1" i="0" u="none" strike="noStrike" baseline="0" dirty="0">
                <a:latin typeface="Arial" panose="020B0604020202020204" pitchFamily="34" charset="0"/>
                <a:cs typeface="Arial" panose="020B0604020202020204" pitchFamily="34" charset="0"/>
              </a:rPr>
              <a:t>international</a:t>
            </a:r>
            <a:br>
              <a:rPr lang="de-DE" sz="1800" b="1" i="0" u="none" strike="noStrike" baseline="0" dirty="0">
                <a:latin typeface="Arial" panose="020B0604020202020204" pitchFamily="34" charset="0"/>
                <a:cs typeface="Arial" panose="020B0604020202020204" pitchFamily="34" charset="0"/>
              </a:rPr>
            </a:br>
            <a:r>
              <a:rPr lang="de-DE" sz="1800" b="1" i="0" u="none" strike="noStrike" baseline="0" dirty="0" err="1">
                <a:latin typeface="Arial" panose="020B0604020202020204" pitchFamily="34" charset="0"/>
                <a:cs typeface="Arial" panose="020B0604020202020204" pitchFamily="34" charset="0"/>
              </a:rPr>
              <a:t>students</a:t>
            </a:r>
            <a:endParaRPr lang="de-DE" sz="1800" b="1" i="0" u="none" strike="noStrike" baseline="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996DF4C2-F98B-CE41-95AB-0BEF87B16AEF}"/>
              </a:ext>
            </a:extLst>
          </p:cNvPr>
          <p:cNvSpPr txBox="1"/>
          <p:nvPr userDrawn="1"/>
        </p:nvSpPr>
        <p:spPr>
          <a:xfrm>
            <a:off x="6185345" y="2343150"/>
            <a:ext cx="4878387" cy="1294786"/>
          </a:xfrm>
          <a:prstGeom prst="rect">
            <a:avLst/>
          </a:prstGeom>
          <a:noFill/>
          <a:ln w="31750">
            <a:solidFill>
              <a:schemeClr val="tx1"/>
            </a:solidFill>
          </a:ln>
        </p:spPr>
        <p:txBody>
          <a:bodyPr wrap="square" lIns="108000" tIns="432000" rIns="108000" bIns="108000" rtlCol="0" anchor="ctr" anchorCtr="0">
            <a:noAutofit/>
          </a:bodyPr>
          <a:lstStyle/>
          <a:p>
            <a:pPr algn="ctr">
              <a:lnSpc>
                <a:spcPts val="3000"/>
              </a:lnSpc>
            </a:pPr>
            <a:r>
              <a:rPr lang="de-DE" sz="6000" b="1" i="0" u="none" strike="noStrike" baseline="0" dirty="0">
                <a:solidFill>
                  <a:schemeClr val="accent5"/>
                </a:solidFill>
                <a:latin typeface="Arial" panose="020B0604020202020204" pitchFamily="34" charset="0"/>
                <a:cs typeface="Arial" panose="020B0604020202020204" pitchFamily="34" charset="0"/>
              </a:rPr>
              <a:t>171</a:t>
            </a:r>
          </a:p>
          <a:p>
            <a:pPr algn="ctr">
              <a:lnSpc>
                <a:spcPts val="3000"/>
              </a:lnSpc>
            </a:pPr>
            <a:r>
              <a:rPr lang="de-DE" sz="2600" b="1" i="0" u="none" strike="noStrike" baseline="0" dirty="0" err="1">
                <a:latin typeface="Arial" panose="020B0604020202020204" pitchFamily="34" charset="0"/>
                <a:cs typeface="Arial" panose="020B0604020202020204" pitchFamily="34" charset="0"/>
              </a:rPr>
              <a:t>study</a:t>
            </a:r>
            <a:r>
              <a:rPr lang="de-DE" sz="2600" b="1" i="0" u="none" strike="noStrike" baseline="0" dirty="0">
                <a:latin typeface="Arial" panose="020B0604020202020204" pitchFamily="34" charset="0"/>
                <a:cs typeface="Arial" panose="020B0604020202020204" pitchFamily="34" charset="0"/>
              </a:rPr>
              <a:t> </a:t>
            </a:r>
            <a:r>
              <a:rPr lang="de-DE" sz="2600" b="1" i="0" u="none" strike="noStrike" baseline="0" dirty="0" err="1">
                <a:latin typeface="Arial" panose="020B0604020202020204" pitchFamily="34" charset="0"/>
                <a:cs typeface="Arial" panose="020B0604020202020204" pitchFamily="34" charset="0"/>
              </a:rPr>
              <a:t>programmes</a:t>
            </a:r>
            <a:endParaRPr lang="de-DE" sz="2600" b="1" dirty="0">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9734832C-C6C0-5240-A64B-1CD40708B64E}"/>
              </a:ext>
            </a:extLst>
          </p:cNvPr>
          <p:cNvSpPr txBox="1"/>
          <p:nvPr userDrawn="1"/>
        </p:nvSpPr>
        <p:spPr>
          <a:xfrm>
            <a:off x="6185346" y="3637936"/>
            <a:ext cx="2439822" cy="1294786"/>
          </a:xfrm>
          <a:prstGeom prst="rect">
            <a:avLst/>
          </a:prstGeom>
          <a:noFill/>
          <a:ln w="31750">
            <a:solidFill>
              <a:schemeClr val="tx1"/>
            </a:solidFill>
          </a:ln>
        </p:spPr>
        <p:txBody>
          <a:bodyPr wrap="square" lIns="108000" tIns="288000" rIns="108000" bIns="108000" rtlCol="0" anchor="ctr" anchorCtr="0">
            <a:noAutofit/>
          </a:bodyPr>
          <a:lstStyle/>
          <a:p>
            <a:pPr algn="ctr">
              <a:lnSpc>
                <a:spcPts val="2000"/>
              </a:lnSpc>
            </a:pPr>
            <a:r>
              <a:rPr lang="de-DE" sz="3600" b="1" i="0" u="none" strike="noStrike" baseline="0" dirty="0">
                <a:solidFill>
                  <a:schemeClr val="accent5"/>
                </a:solidFill>
                <a:latin typeface="Arial" panose="020B0604020202020204" pitchFamily="34" charset="0"/>
                <a:cs typeface="Arial" panose="020B0604020202020204" pitchFamily="34" charset="0"/>
              </a:rPr>
              <a:t>39</a:t>
            </a:r>
          </a:p>
          <a:p>
            <a:pPr algn="ctr">
              <a:lnSpc>
                <a:spcPts val="2000"/>
              </a:lnSpc>
            </a:pPr>
            <a:r>
              <a:rPr lang="de-DE" sz="1800" b="1" i="0" u="none" strike="noStrike" baseline="0" dirty="0" err="1">
                <a:latin typeface="Arial" panose="020B0604020202020204" pitchFamily="34" charset="0"/>
                <a:cs typeface="Arial" panose="020B0604020202020204" pitchFamily="34" charset="0"/>
              </a:rPr>
              <a:t>taught</a:t>
            </a:r>
            <a:br>
              <a:rPr lang="de-DE" sz="1800" b="1" i="0" u="none" strike="noStrike" baseline="0" dirty="0">
                <a:latin typeface="Arial" panose="020B0604020202020204" pitchFamily="34" charset="0"/>
                <a:cs typeface="Arial" panose="020B0604020202020204" pitchFamily="34" charset="0"/>
              </a:rPr>
            </a:br>
            <a:r>
              <a:rPr lang="de-DE" sz="1800" b="1" i="0" u="none" strike="noStrike" baseline="0" dirty="0">
                <a:latin typeface="Arial" panose="020B0604020202020204" pitchFamily="34" charset="0"/>
                <a:cs typeface="Arial" panose="020B0604020202020204" pitchFamily="34" charset="0"/>
              </a:rPr>
              <a:t>in English </a:t>
            </a:r>
          </a:p>
        </p:txBody>
      </p:sp>
      <p:sp>
        <p:nvSpPr>
          <p:cNvPr id="20" name="Textfeld 19">
            <a:extLst>
              <a:ext uri="{FF2B5EF4-FFF2-40B4-BE49-F238E27FC236}">
                <a16:creationId xmlns:a16="http://schemas.microsoft.com/office/drawing/2014/main" id="{1337CF14-4AD1-F949-A57D-BA12A77F607A}"/>
              </a:ext>
            </a:extLst>
          </p:cNvPr>
          <p:cNvSpPr txBox="1"/>
          <p:nvPr userDrawn="1"/>
        </p:nvSpPr>
        <p:spPr>
          <a:xfrm>
            <a:off x="8625726" y="3637936"/>
            <a:ext cx="2439822" cy="1294786"/>
          </a:xfrm>
          <a:prstGeom prst="rect">
            <a:avLst/>
          </a:prstGeom>
          <a:noFill/>
          <a:ln w="31750">
            <a:solidFill>
              <a:schemeClr val="tx1"/>
            </a:solidFill>
          </a:ln>
        </p:spPr>
        <p:txBody>
          <a:bodyPr wrap="square" lIns="108000" tIns="288000" rIns="108000" bIns="108000" rtlCol="0" anchor="ctr" anchorCtr="0">
            <a:noAutofit/>
          </a:bodyPr>
          <a:lstStyle/>
          <a:p>
            <a:pPr algn="ctr">
              <a:lnSpc>
                <a:spcPts val="2000"/>
              </a:lnSpc>
            </a:pPr>
            <a:r>
              <a:rPr lang="de-DE" sz="3600" b="1" i="0" u="none" strike="noStrike" baseline="0" dirty="0">
                <a:solidFill>
                  <a:schemeClr val="accent5"/>
                </a:solidFill>
                <a:latin typeface="Arial" panose="020B0604020202020204" pitchFamily="34" charset="0"/>
                <a:cs typeface="Arial" panose="020B0604020202020204" pitchFamily="34" charset="0"/>
              </a:rPr>
              <a:t>34</a:t>
            </a:r>
          </a:p>
          <a:p>
            <a:pPr algn="ctr">
              <a:lnSpc>
                <a:spcPts val="2000"/>
              </a:lnSpc>
            </a:pPr>
            <a:r>
              <a:rPr lang="de-DE" sz="1800" b="1" i="0" u="none" strike="noStrike" baseline="0" dirty="0">
                <a:latin typeface="Arial" panose="020B0604020202020204" pitchFamily="34" charset="0"/>
                <a:cs typeface="Arial" panose="020B0604020202020204" pitchFamily="34" charset="0"/>
              </a:rPr>
              <a:t>international </a:t>
            </a:r>
          </a:p>
          <a:p>
            <a:pPr algn="ctr">
              <a:lnSpc>
                <a:spcPts val="2000"/>
              </a:lnSpc>
            </a:pPr>
            <a:r>
              <a:rPr lang="de-DE" sz="1800" b="1" i="0" u="none" strike="noStrike" baseline="0" dirty="0" err="1">
                <a:latin typeface="Arial" panose="020B0604020202020204" pitchFamily="34" charset="0"/>
                <a:cs typeface="Arial" panose="020B0604020202020204" pitchFamily="34" charset="0"/>
              </a:rPr>
              <a:t>programmes</a:t>
            </a:r>
            <a:endParaRPr lang="de-DE" sz="1800" b="1"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8DB3FD91-C7E1-4C5D-BAA5-D26C6EC2A63D}"/>
              </a:ext>
            </a:extLst>
          </p:cNvPr>
          <p:cNvSpPr txBox="1"/>
          <p:nvPr userDrawn="1"/>
        </p:nvSpPr>
        <p:spPr>
          <a:xfrm>
            <a:off x="2550564" y="6219824"/>
            <a:ext cx="1646682" cy="638175"/>
          </a:xfrm>
          <a:prstGeom prst="rect">
            <a:avLst/>
          </a:prstGeom>
          <a:noFill/>
        </p:spPr>
        <p:txBody>
          <a:bodyPr wrap="square" lIns="0" tIns="0" rIns="0" bIns="0" rtlCol="0" anchor="ctr">
            <a:noAutofit/>
          </a:bodyPr>
          <a:lstStyle/>
          <a:p>
            <a:pPr algn="l">
              <a:lnSpc>
                <a:spcPct val="100000"/>
              </a:lnSpc>
            </a:pPr>
            <a:r>
              <a:rPr lang="de-DE" sz="1200" b="1" dirty="0" err="1">
                <a:solidFill>
                  <a:schemeClr val="accent5"/>
                </a:solidFill>
                <a:latin typeface="Arial" panose="020B0604020202020204" pitchFamily="34" charset="0"/>
                <a:cs typeface="Arial" panose="020B0604020202020204" pitchFamily="34" charset="0"/>
              </a:rPr>
              <a:t>as</a:t>
            </a:r>
            <a:r>
              <a:rPr lang="de-DE" sz="1200" b="1" dirty="0">
                <a:solidFill>
                  <a:schemeClr val="accent5"/>
                </a:solidFill>
                <a:latin typeface="Arial" panose="020B0604020202020204" pitchFamily="34" charset="0"/>
                <a:cs typeface="Arial" panose="020B0604020202020204" pitchFamily="34" charset="0"/>
              </a:rPr>
              <a:t> at November</a:t>
            </a:r>
            <a:r>
              <a:rPr lang="de-DE" sz="1200" b="1" baseline="0" dirty="0">
                <a:solidFill>
                  <a:schemeClr val="accent5"/>
                </a:solidFill>
                <a:latin typeface="Arial" panose="020B0604020202020204" pitchFamily="34" charset="0"/>
                <a:cs typeface="Arial" panose="020B0604020202020204" pitchFamily="34" charset="0"/>
              </a:rPr>
              <a:t> 2022</a:t>
            </a:r>
            <a:endParaRPr lang="de-DE" sz="1200" b="1"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0494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U_Zahlen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7B7881B9-E0BD-49CF-9C0D-9E1E98AC2A24}" type="datetime1">
              <a:rPr lang="de-DE" smtClean="0"/>
              <a:pPr/>
              <a:t>13.11.2023</a:t>
            </a:fld>
            <a:endParaRPr lang="de-DE" dirty="0"/>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dirty="0"/>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642143"/>
          </a:xfrm>
          <a:prstGeom prst="rect">
            <a:avLst/>
          </a:prstGeom>
          <a:noFill/>
        </p:spPr>
        <p:txBody>
          <a:bodyPr wrap="square" lIns="0" tIns="0" rIns="0" bIns="0" rtlCol="0">
            <a:noAutofit/>
          </a:bodyPr>
          <a:lstStyle/>
          <a:p>
            <a:pPr algn="l">
              <a:lnSpc>
                <a:spcPct val="100000"/>
              </a:lnSpc>
            </a:pPr>
            <a:r>
              <a:rPr lang="de-DE" sz="4000" b="1" dirty="0">
                <a:solidFill>
                  <a:schemeClr val="accent6"/>
                </a:solidFill>
                <a:latin typeface="Arial" panose="020B0604020202020204" pitchFamily="34" charset="0"/>
                <a:cs typeface="Arial" panose="020B0604020202020204" pitchFamily="34" charset="0"/>
              </a:rPr>
              <a:t>Humboldt in Numbers</a:t>
            </a:r>
          </a:p>
        </p:txBody>
      </p:sp>
      <p:sp>
        <p:nvSpPr>
          <p:cNvPr id="8" name="Textfeld 7">
            <a:extLst>
              <a:ext uri="{FF2B5EF4-FFF2-40B4-BE49-F238E27FC236}">
                <a16:creationId xmlns:a16="http://schemas.microsoft.com/office/drawing/2014/main" id="{B3EDEEDC-4CA3-A14C-AC34-57D216747FBE}"/>
              </a:ext>
            </a:extLst>
          </p:cNvPr>
          <p:cNvSpPr txBox="1"/>
          <p:nvPr userDrawn="1"/>
        </p:nvSpPr>
        <p:spPr>
          <a:xfrm>
            <a:off x="1128713" y="2343150"/>
            <a:ext cx="1669351" cy="3568177"/>
          </a:xfrm>
          <a:prstGeom prst="rect">
            <a:avLst/>
          </a:prstGeom>
          <a:noFill/>
          <a:ln w="31750">
            <a:solidFill>
              <a:schemeClr val="tx1"/>
            </a:solidFill>
          </a:ln>
        </p:spPr>
        <p:txBody>
          <a:bodyPr wrap="square" lIns="108000" tIns="720000" rIns="108000" bIns="108000" rtlCol="0" anchor="t" anchorCtr="0">
            <a:noAutofit/>
          </a:bodyPr>
          <a:lstStyle/>
          <a:p>
            <a:pPr algn="ctr">
              <a:lnSpc>
                <a:spcPts val="3000"/>
              </a:lnSpc>
            </a:pPr>
            <a:r>
              <a:rPr lang="de-DE" sz="6000" b="1" i="0" u="none" strike="noStrike" baseline="0" dirty="0">
                <a:solidFill>
                  <a:schemeClr val="accent5"/>
                </a:solidFill>
                <a:latin typeface="Arial" panose="020B0604020202020204" pitchFamily="34" charset="0"/>
                <a:cs typeface="Arial" panose="020B0604020202020204" pitchFamily="34" charset="0"/>
              </a:rPr>
              <a:t>416</a:t>
            </a:r>
          </a:p>
          <a:p>
            <a:pPr algn="ctr">
              <a:lnSpc>
                <a:spcPts val="3000"/>
              </a:lnSpc>
            </a:pPr>
            <a:r>
              <a:rPr lang="de-DE" sz="1800" b="1" dirty="0" err="1">
                <a:latin typeface="Arial" panose="020B0604020202020204" pitchFamily="34" charset="0"/>
                <a:cs typeface="Arial" panose="020B0604020202020204" pitchFamily="34" charset="0"/>
              </a:rPr>
              <a:t>professors</a:t>
            </a:r>
            <a:endParaRPr lang="de-DE" sz="1800" b="1"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C418C767-FBC6-0948-A39E-3051BDE25AA5}"/>
              </a:ext>
            </a:extLst>
          </p:cNvPr>
          <p:cNvSpPr txBox="1"/>
          <p:nvPr userDrawn="1"/>
        </p:nvSpPr>
        <p:spPr>
          <a:xfrm>
            <a:off x="6185345" y="2343150"/>
            <a:ext cx="4878387" cy="1294786"/>
          </a:xfrm>
          <a:prstGeom prst="rect">
            <a:avLst/>
          </a:prstGeom>
          <a:noFill/>
          <a:ln w="31750">
            <a:solidFill>
              <a:schemeClr val="tx1"/>
            </a:solidFill>
          </a:ln>
        </p:spPr>
        <p:txBody>
          <a:bodyPr wrap="square" lIns="108000" tIns="432000" rIns="108000" bIns="108000" rtlCol="0" anchor="ctr" anchorCtr="0">
            <a:noAutofit/>
          </a:bodyPr>
          <a:lstStyle/>
          <a:p>
            <a:pPr algn="ctr">
              <a:lnSpc>
                <a:spcPts val="3000"/>
              </a:lnSpc>
            </a:pPr>
            <a:r>
              <a:rPr lang="de-DE" sz="6000" b="1" i="0" u="none" strike="noStrike" baseline="0" dirty="0">
                <a:solidFill>
                  <a:schemeClr val="accent5"/>
                </a:solidFill>
                <a:latin typeface="Arial" panose="020B0604020202020204" pitchFamily="34" charset="0"/>
                <a:cs typeface="Arial" panose="020B0604020202020204" pitchFamily="34" charset="0"/>
              </a:rPr>
              <a:t>3.473</a:t>
            </a:r>
          </a:p>
          <a:p>
            <a:pPr algn="ctr">
              <a:lnSpc>
                <a:spcPts val="3000"/>
              </a:lnSpc>
            </a:pPr>
            <a:r>
              <a:rPr lang="de-DE" sz="2400" b="1" i="0" u="none" strike="noStrike" baseline="0" dirty="0" err="1">
                <a:latin typeface="Arial" panose="020B0604020202020204" pitchFamily="34" charset="0"/>
                <a:cs typeface="Arial" panose="020B0604020202020204" pitchFamily="34" charset="0"/>
              </a:rPr>
              <a:t>staff</a:t>
            </a:r>
            <a:endParaRPr lang="de-DE" sz="2400" b="1"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228A4DE4-F314-6246-B018-F0C20D6931D8}"/>
              </a:ext>
            </a:extLst>
          </p:cNvPr>
          <p:cNvSpPr txBox="1"/>
          <p:nvPr userDrawn="1"/>
        </p:nvSpPr>
        <p:spPr>
          <a:xfrm>
            <a:off x="6185346" y="3637936"/>
            <a:ext cx="2439822" cy="1552630"/>
          </a:xfrm>
          <a:prstGeom prst="rect">
            <a:avLst/>
          </a:prstGeom>
          <a:noFill/>
          <a:ln w="31750">
            <a:solidFill>
              <a:schemeClr val="tx1"/>
            </a:solidFill>
          </a:ln>
        </p:spPr>
        <p:txBody>
          <a:bodyPr wrap="square" lIns="108000" tIns="288000" rIns="108000" bIns="108000" rtlCol="0" anchor="ctr" anchorCtr="0">
            <a:noAutofit/>
          </a:bodyPr>
          <a:lstStyle/>
          <a:p>
            <a:pPr algn="ctr">
              <a:lnSpc>
                <a:spcPts val="2000"/>
              </a:lnSpc>
            </a:pPr>
            <a:r>
              <a:rPr lang="de-DE" sz="3600" b="1" i="0" u="none" strike="noStrike" baseline="0" dirty="0">
                <a:solidFill>
                  <a:schemeClr val="accent5"/>
                </a:solidFill>
                <a:latin typeface="Arial" panose="020B0604020202020204" pitchFamily="34" charset="0"/>
                <a:cs typeface="Arial" panose="020B0604020202020204" pitchFamily="34" charset="0"/>
              </a:rPr>
              <a:t>1.933</a:t>
            </a:r>
          </a:p>
          <a:p>
            <a:pPr algn="ctr">
              <a:lnSpc>
                <a:spcPts val="2000"/>
              </a:lnSpc>
            </a:pPr>
            <a:r>
              <a:rPr lang="de-DE" sz="1800" b="1" i="0" u="none" strike="noStrike" baseline="0" dirty="0">
                <a:latin typeface="Arial" panose="020B0604020202020204" pitchFamily="34" charset="0"/>
                <a:cs typeface="Arial" panose="020B0604020202020204" pitchFamily="34" charset="0"/>
              </a:rPr>
              <a:t>non-</a:t>
            </a:r>
            <a:r>
              <a:rPr lang="de-DE" sz="1800" b="1" i="0" u="none" strike="noStrike" baseline="0" dirty="0" err="1">
                <a:latin typeface="Arial" panose="020B0604020202020204" pitchFamily="34" charset="0"/>
                <a:cs typeface="Arial" panose="020B0604020202020204" pitchFamily="34" charset="0"/>
              </a:rPr>
              <a:t>professorial</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academic</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staff</a:t>
            </a:r>
            <a:endParaRPr lang="de-DE" sz="1800" b="1"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65ACFEA9-D698-5043-B074-C3212FDA1B55}"/>
              </a:ext>
            </a:extLst>
          </p:cNvPr>
          <p:cNvSpPr txBox="1"/>
          <p:nvPr userDrawn="1"/>
        </p:nvSpPr>
        <p:spPr>
          <a:xfrm>
            <a:off x="8625726" y="3637936"/>
            <a:ext cx="2439822" cy="1552630"/>
          </a:xfrm>
          <a:prstGeom prst="rect">
            <a:avLst/>
          </a:prstGeom>
          <a:noFill/>
          <a:ln w="31750">
            <a:solidFill>
              <a:schemeClr val="tx1"/>
            </a:solidFill>
          </a:ln>
        </p:spPr>
        <p:txBody>
          <a:bodyPr wrap="square" lIns="108000" tIns="288000" rIns="108000" bIns="108000" rtlCol="0" anchor="ctr" anchorCtr="0">
            <a:noAutofit/>
          </a:bodyPr>
          <a:lstStyle/>
          <a:p>
            <a:pPr algn="ctr">
              <a:lnSpc>
                <a:spcPts val="2000"/>
              </a:lnSpc>
            </a:pPr>
            <a:r>
              <a:rPr lang="de-DE" sz="3600" b="1" i="0" u="none" strike="noStrike" baseline="0" dirty="0">
                <a:solidFill>
                  <a:schemeClr val="accent5"/>
                </a:solidFill>
                <a:latin typeface="Arial" panose="020B0604020202020204" pitchFamily="34" charset="0"/>
                <a:cs typeface="Arial" panose="020B0604020202020204" pitchFamily="34" charset="0"/>
              </a:rPr>
              <a:t>1.540</a:t>
            </a:r>
          </a:p>
          <a:p>
            <a:pPr algn="ctr">
              <a:lnSpc>
                <a:spcPts val="2000"/>
              </a:lnSpc>
            </a:pPr>
            <a:r>
              <a:rPr lang="de-DE" sz="1800" b="1" i="0" u="none" strike="noStrike" baseline="0" dirty="0" err="1">
                <a:latin typeface="Arial" panose="020B0604020202020204" pitchFamily="34" charset="0"/>
                <a:cs typeface="Arial" panose="020B0604020202020204" pitchFamily="34" charset="0"/>
              </a:rPr>
              <a:t>technical</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service</a:t>
            </a:r>
            <a:r>
              <a:rPr lang="de-DE" sz="1800" b="1" i="0" u="none" strike="noStrike" baseline="0" dirty="0">
                <a:latin typeface="Arial" panose="020B0604020202020204" pitchFamily="34" charset="0"/>
                <a:cs typeface="Arial" panose="020B0604020202020204" pitchFamily="34" charset="0"/>
              </a:rPr>
              <a:t> and administrative </a:t>
            </a:r>
            <a:r>
              <a:rPr lang="de-DE" sz="1800" b="1" i="0" u="none" strike="noStrike" baseline="0" dirty="0" err="1">
                <a:latin typeface="Arial" panose="020B0604020202020204" pitchFamily="34" charset="0"/>
                <a:cs typeface="Arial" panose="020B0604020202020204" pitchFamily="34" charset="0"/>
              </a:rPr>
              <a:t>staff</a:t>
            </a:r>
            <a:endParaRPr lang="de-DE" sz="1800" b="1"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B9863E33-0FC8-0441-91BE-732E0DB98B2E}"/>
              </a:ext>
            </a:extLst>
          </p:cNvPr>
          <p:cNvSpPr txBox="1"/>
          <p:nvPr userDrawn="1"/>
        </p:nvSpPr>
        <p:spPr>
          <a:xfrm>
            <a:off x="2796149" y="2343151"/>
            <a:ext cx="3210506" cy="712022"/>
          </a:xfrm>
          <a:prstGeom prst="rect">
            <a:avLst/>
          </a:prstGeom>
          <a:noFill/>
          <a:ln w="31750">
            <a:solidFill>
              <a:schemeClr val="tx1"/>
            </a:solidFill>
          </a:ln>
        </p:spPr>
        <p:txBody>
          <a:bodyPr wrap="square" lIns="72000" tIns="108000" rIns="72000" bIns="108000" rtlCol="0" anchor="ctr" anchorCtr="0">
            <a:noAutofit/>
          </a:bodyPr>
          <a:lstStyle/>
          <a:p>
            <a:pPr algn="r">
              <a:lnSpc>
                <a:spcPts val="3000"/>
              </a:lnSpc>
            </a:pPr>
            <a:r>
              <a:rPr lang="de-DE" sz="1800" b="1" i="0" u="none" strike="noStrike" baseline="0" dirty="0">
                <a:latin typeface="Arial" panose="020B0604020202020204" pitchFamily="34" charset="0"/>
                <a:cs typeface="Arial" panose="020B0604020202020204" pitchFamily="34" charset="0"/>
              </a:rPr>
              <a:t>131 </a:t>
            </a:r>
            <a:r>
              <a:rPr lang="de-DE" sz="1800" b="1" i="0" u="none" strike="noStrike" baseline="0" dirty="0" err="1">
                <a:latin typeface="Arial" panose="020B0604020202020204" pitchFamily="34" charset="0"/>
                <a:cs typeface="Arial" panose="020B0604020202020204" pitchFamily="34" charset="0"/>
              </a:rPr>
              <a:t>female</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professors</a:t>
            </a:r>
            <a:endParaRPr lang="de-DE" sz="1800" b="1" i="0" u="none" strike="noStrike" baseline="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1BD6DC8B-6D5D-624C-B788-8DAA0F5644AA}"/>
              </a:ext>
            </a:extLst>
          </p:cNvPr>
          <p:cNvSpPr txBox="1"/>
          <p:nvPr userDrawn="1"/>
        </p:nvSpPr>
        <p:spPr>
          <a:xfrm>
            <a:off x="2796149" y="3058535"/>
            <a:ext cx="3210506" cy="712022"/>
          </a:xfrm>
          <a:prstGeom prst="rect">
            <a:avLst/>
          </a:prstGeom>
          <a:noFill/>
          <a:ln w="31750">
            <a:solidFill>
              <a:schemeClr val="tx1"/>
            </a:solidFill>
          </a:ln>
        </p:spPr>
        <p:txBody>
          <a:bodyPr wrap="square" lIns="72000" tIns="108000" rIns="72000" bIns="108000" rtlCol="0" anchor="ctr" anchorCtr="0">
            <a:noAutofit/>
          </a:bodyPr>
          <a:lstStyle/>
          <a:p>
            <a:pPr algn="r">
              <a:lnSpc>
                <a:spcPts val="3000"/>
              </a:lnSpc>
            </a:pPr>
            <a:r>
              <a:rPr lang="de-DE" sz="1800" b="1" i="0" u="none" strike="noStrike" baseline="0" dirty="0">
                <a:latin typeface="Arial" panose="020B0604020202020204" pitchFamily="34" charset="0"/>
                <a:cs typeface="Arial" panose="020B0604020202020204" pitchFamily="34" charset="0"/>
              </a:rPr>
              <a:t>77 </a:t>
            </a:r>
            <a:r>
              <a:rPr lang="de-DE" sz="1800" b="1" i="0" u="none" strike="noStrike" baseline="0" dirty="0" err="1">
                <a:latin typeface="Arial" panose="020B0604020202020204" pitchFamily="34" charset="0"/>
                <a:cs typeface="Arial" panose="020B0604020202020204" pitchFamily="34" charset="0"/>
              </a:rPr>
              <a:t>special</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professorships</a:t>
            </a:r>
            <a:endParaRPr lang="de-DE" sz="1800" b="1"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5BE9ED0F-2908-F544-A1D6-F22DAA186FD5}"/>
              </a:ext>
            </a:extLst>
          </p:cNvPr>
          <p:cNvSpPr txBox="1"/>
          <p:nvPr userDrawn="1"/>
        </p:nvSpPr>
        <p:spPr>
          <a:xfrm>
            <a:off x="2796149" y="3768539"/>
            <a:ext cx="3210506" cy="712022"/>
          </a:xfrm>
          <a:prstGeom prst="rect">
            <a:avLst/>
          </a:prstGeom>
          <a:noFill/>
          <a:ln w="31750">
            <a:solidFill>
              <a:schemeClr val="tx1"/>
            </a:solidFill>
          </a:ln>
        </p:spPr>
        <p:txBody>
          <a:bodyPr wrap="square" lIns="72000" tIns="108000" rIns="72000" bIns="108000" rtlCol="0" anchor="ctr" anchorCtr="0">
            <a:noAutofit/>
          </a:bodyPr>
          <a:lstStyle/>
          <a:p>
            <a:pPr algn="r">
              <a:lnSpc>
                <a:spcPts val="3000"/>
              </a:lnSpc>
            </a:pPr>
            <a:r>
              <a:rPr lang="de-DE" sz="1800" b="1" i="0" u="none" strike="noStrike" baseline="0" dirty="0">
                <a:latin typeface="Arial" panose="020B0604020202020204" pitchFamily="34" charset="0"/>
                <a:cs typeface="Arial" panose="020B0604020202020204" pitchFamily="34" charset="0"/>
              </a:rPr>
              <a:t>45 </a:t>
            </a:r>
            <a:r>
              <a:rPr lang="de-DE" sz="1800" b="1" i="0" u="none" strike="noStrike" baseline="0" dirty="0" err="1">
                <a:latin typeface="Arial" panose="020B0604020202020204" pitchFamily="34" charset="0"/>
                <a:cs typeface="Arial" panose="020B0604020202020204" pitchFamily="34" charset="0"/>
              </a:rPr>
              <a:t>junior</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professors</a:t>
            </a:r>
            <a:endParaRPr lang="de-DE" sz="1800" b="1" dirty="0">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6430424F-0D49-E944-A3B5-593E5D8932A2}"/>
              </a:ext>
            </a:extLst>
          </p:cNvPr>
          <p:cNvSpPr txBox="1"/>
          <p:nvPr userDrawn="1"/>
        </p:nvSpPr>
        <p:spPr>
          <a:xfrm>
            <a:off x="2796149" y="4478544"/>
            <a:ext cx="3210506" cy="712022"/>
          </a:xfrm>
          <a:prstGeom prst="rect">
            <a:avLst/>
          </a:prstGeom>
          <a:noFill/>
          <a:ln w="31750">
            <a:solidFill>
              <a:schemeClr val="tx1"/>
            </a:solidFill>
          </a:ln>
        </p:spPr>
        <p:txBody>
          <a:bodyPr wrap="square" lIns="72000" tIns="108000" rIns="72000" bIns="108000" rtlCol="0" anchor="ctr" anchorCtr="0">
            <a:noAutofit/>
          </a:bodyPr>
          <a:lstStyle/>
          <a:p>
            <a:pPr algn="r">
              <a:lnSpc>
                <a:spcPts val="3000"/>
              </a:lnSpc>
            </a:pPr>
            <a:r>
              <a:rPr lang="de-DE" sz="1800" b="1" i="0" u="none" strike="noStrike" baseline="0" dirty="0">
                <a:latin typeface="Arial" panose="020B0604020202020204" pitchFamily="34" charset="0"/>
                <a:cs typeface="Arial" panose="020B0604020202020204" pitchFamily="34" charset="0"/>
              </a:rPr>
              <a:t> 14 </a:t>
            </a:r>
            <a:r>
              <a:rPr lang="de-DE" sz="1800" b="1" i="0" u="none" strike="noStrike" baseline="0" dirty="0" err="1">
                <a:latin typeface="Arial" panose="020B0604020202020204" pitchFamily="34" charset="0"/>
                <a:cs typeface="Arial" panose="020B0604020202020204" pitchFamily="34" charset="0"/>
              </a:rPr>
              <a:t>endowed</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chairs</a:t>
            </a:r>
            <a:endParaRPr lang="de-DE" sz="1800" b="1" dirty="0">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D3436DD6-7646-6345-AAB7-A4C4DB98540D}"/>
              </a:ext>
            </a:extLst>
          </p:cNvPr>
          <p:cNvSpPr txBox="1"/>
          <p:nvPr userDrawn="1"/>
        </p:nvSpPr>
        <p:spPr>
          <a:xfrm>
            <a:off x="2796149" y="2343151"/>
            <a:ext cx="950903" cy="712022"/>
          </a:xfrm>
          <a:prstGeom prst="rect">
            <a:avLst/>
          </a:prstGeom>
          <a:solidFill>
            <a:schemeClr val="tx1">
              <a:alpha val="20029"/>
            </a:schemeClr>
          </a:solidFill>
          <a:ln w="31750">
            <a:noFill/>
          </a:ln>
        </p:spPr>
        <p:txBody>
          <a:bodyPr wrap="square" lIns="108000" tIns="108000" rIns="180000" bIns="108000" rtlCol="0" anchor="ctr" anchorCtr="0">
            <a:noAutofit/>
          </a:bodyPr>
          <a:lstStyle/>
          <a:p>
            <a:pPr algn="r">
              <a:lnSpc>
                <a:spcPts val="3000"/>
              </a:lnSpc>
            </a:pPr>
            <a:endParaRPr lang="de-DE" sz="2000" b="1" i="0" u="none" strike="noStrike" baseline="0" dirty="0">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1506E903-3E6F-EB42-A021-D43AFE9790BB}"/>
              </a:ext>
            </a:extLst>
          </p:cNvPr>
          <p:cNvSpPr txBox="1"/>
          <p:nvPr userDrawn="1"/>
        </p:nvSpPr>
        <p:spPr>
          <a:xfrm>
            <a:off x="2796150" y="3058535"/>
            <a:ext cx="553338" cy="712022"/>
          </a:xfrm>
          <a:prstGeom prst="rect">
            <a:avLst/>
          </a:prstGeom>
          <a:solidFill>
            <a:schemeClr val="tx1">
              <a:alpha val="40000"/>
            </a:schemeClr>
          </a:solidFill>
          <a:ln w="31750">
            <a:noFill/>
          </a:ln>
        </p:spPr>
        <p:txBody>
          <a:bodyPr wrap="square" lIns="108000" tIns="108000" rIns="180000" bIns="108000" rtlCol="0" anchor="ctr" anchorCtr="0">
            <a:noAutofit/>
          </a:bodyPr>
          <a:lstStyle/>
          <a:p>
            <a:pPr algn="r">
              <a:lnSpc>
                <a:spcPts val="3000"/>
              </a:lnSpc>
            </a:pPr>
            <a:endParaRPr lang="de-DE" sz="2000" b="1" i="0" u="none" strike="noStrike" baseline="0" dirty="0">
              <a:latin typeface="Arial" panose="020B0604020202020204" pitchFamily="34" charset="0"/>
              <a:cs typeface="Arial" panose="020B0604020202020204" pitchFamily="34" charset="0"/>
            </a:endParaRPr>
          </a:p>
        </p:txBody>
      </p:sp>
      <p:sp>
        <p:nvSpPr>
          <p:cNvPr id="24" name="Textfeld 23">
            <a:extLst>
              <a:ext uri="{FF2B5EF4-FFF2-40B4-BE49-F238E27FC236}">
                <a16:creationId xmlns:a16="http://schemas.microsoft.com/office/drawing/2014/main" id="{D23D2B18-9ADA-B146-9D39-C07C7B795F19}"/>
              </a:ext>
            </a:extLst>
          </p:cNvPr>
          <p:cNvSpPr txBox="1"/>
          <p:nvPr userDrawn="1"/>
        </p:nvSpPr>
        <p:spPr>
          <a:xfrm>
            <a:off x="2796149" y="3768539"/>
            <a:ext cx="334677" cy="712022"/>
          </a:xfrm>
          <a:prstGeom prst="rect">
            <a:avLst/>
          </a:prstGeom>
          <a:solidFill>
            <a:schemeClr val="tx1">
              <a:alpha val="60000"/>
            </a:schemeClr>
          </a:solidFill>
          <a:ln w="31750">
            <a:noFill/>
          </a:ln>
        </p:spPr>
        <p:txBody>
          <a:bodyPr wrap="square" lIns="108000" tIns="108000" rIns="180000" bIns="108000" rtlCol="0" anchor="ctr" anchorCtr="0">
            <a:noAutofit/>
          </a:bodyPr>
          <a:lstStyle/>
          <a:p>
            <a:pPr algn="r">
              <a:lnSpc>
                <a:spcPts val="3000"/>
              </a:lnSpc>
            </a:pPr>
            <a:endParaRPr lang="de-DE" sz="2000" b="1" i="0" u="none" strike="noStrike" baseline="0" dirty="0">
              <a:latin typeface="Arial" panose="020B0604020202020204" pitchFamily="34" charset="0"/>
              <a:cs typeface="Arial" panose="020B0604020202020204" pitchFamily="34" charset="0"/>
            </a:endParaRPr>
          </a:p>
        </p:txBody>
      </p:sp>
      <p:sp>
        <p:nvSpPr>
          <p:cNvPr id="25" name="Textfeld 24">
            <a:extLst>
              <a:ext uri="{FF2B5EF4-FFF2-40B4-BE49-F238E27FC236}">
                <a16:creationId xmlns:a16="http://schemas.microsoft.com/office/drawing/2014/main" id="{5BC17B2D-9625-6C4F-A980-9DA0AD5A5533}"/>
              </a:ext>
            </a:extLst>
          </p:cNvPr>
          <p:cNvSpPr txBox="1"/>
          <p:nvPr userDrawn="1"/>
        </p:nvSpPr>
        <p:spPr>
          <a:xfrm>
            <a:off x="2796150" y="4478544"/>
            <a:ext cx="96138" cy="712022"/>
          </a:xfrm>
          <a:prstGeom prst="rect">
            <a:avLst/>
          </a:prstGeom>
          <a:solidFill>
            <a:schemeClr val="tx1">
              <a:alpha val="79841"/>
            </a:schemeClr>
          </a:solidFill>
          <a:ln w="31750">
            <a:noFill/>
          </a:ln>
        </p:spPr>
        <p:txBody>
          <a:bodyPr wrap="square" lIns="108000" tIns="108000" rIns="180000" bIns="108000" rtlCol="0" anchor="ctr" anchorCtr="0">
            <a:noAutofit/>
          </a:bodyPr>
          <a:lstStyle/>
          <a:p>
            <a:pPr algn="r">
              <a:lnSpc>
                <a:spcPts val="3000"/>
              </a:lnSpc>
            </a:pPr>
            <a:endParaRPr lang="de-DE" sz="2000" b="1" i="0" u="none" strike="noStrike" baseline="0" dirty="0">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79CC3D5F-753D-C244-8789-C92F643D8A68}"/>
              </a:ext>
            </a:extLst>
          </p:cNvPr>
          <p:cNvSpPr txBox="1"/>
          <p:nvPr userDrawn="1"/>
        </p:nvSpPr>
        <p:spPr>
          <a:xfrm>
            <a:off x="2796150" y="5199307"/>
            <a:ext cx="56155" cy="712022"/>
          </a:xfrm>
          <a:prstGeom prst="rect">
            <a:avLst/>
          </a:prstGeom>
          <a:solidFill>
            <a:schemeClr val="tx1"/>
          </a:solidFill>
          <a:ln w="31750">
            <a:noFill/>
          </a:ln>
        </p:spPr>
        <p:txBody>
          <a:bodyPr wrap="square" lIns="108000" tIns="108000" rIns="180000" bIns="108000" rtlCol="0" anchor="ctr" anchorCtr="0">
            <a:noAutofit/>
          </a:bodyPr>
          <a:lstStyle/>
          <a:p>
            <a:pPr algn="r">
              <a:lnSpc>
                <a:spcPts val="3000"/>
              </a:lnSpc>
            </a:pPr>
            <a:endParaRPr lang="de-DE" sz="2000" b="1" i="0" u="none" strike="noStrike" baseline="0" dirty="0">
              <a:latin typeface="Arial" panose="020B0604020202020204" pitchFamily="34" charset="0"/>
              <a:cs typeface="Arial" panose="020B0604020202020204" pitchFamily="34" charset="0"/>
            </a:endParaRPr>
          </a:p>
        </p:txBody>
      </p:sp>
      <p:sp>
        <p:nvSpPr>
          <p:cNvPr id="27" name="Textfeld 26">
            <a:extLst>
              <a:ext uri="{FF2B5EF4-FFF2-40B4-BE49-F238E27FC236}">
                <a16:creationId xmlns:a16="http://schemas.microsoft.com/office/drawing/2014/main" id="{A3E144E1-EC20-4940-8A32-719A857F7454}"/>
              </a:ext>
            </a:extLst>
          </p:cNvPr>
          <p:cNvSpPr txBox="1"/>
          <p:nvPr userDrawn="1"/>
        </p:nvSpPr>
        <p:spPr>
          <a:xfrm>
            <a:off x="2550565" y="6219824"/>
            <a:ext cx="905970" cy="638175"/>
          </a:xfrm>
          <a:prstGeom prst="rect">
            <a:avLst/>
          </a:prstGeom>
          <a:noFill/>
        </p:spPr>
        <p:txBody>
          <a:bodyPr wrap="square" lIns="0" tIns="0" rIns="0" bIns="0" rtlCol="0" anchor="ctr">
            <a:noAutofit/>
          </a:bodyPr>
          <a:lstStyle/>
          <a:p>
            <a:pPr algn="l">
              <a:lnSpc>
                <a:spcPct val="100000"/>
              </a:lnSpc>
            </a:pPr>
            <a:r>
              <a:rPr lang="de-DE" sz="1200" b="1" dirty="0" err="1">
                <a:solidFill>
                  <a:schemeClr val="accent5"/>
                </a:solidFill>
                <a:latin typeface="Arial" panose="020B0604020202020204" pitchFamily="34" charset="0"/>
                <a:cs typeface="Arial" panose="020B0604020202020204" pitchFamily="34" charset="0"/>
              </a:rPr>
              <a:t>as</a:t>
            </a:r>
            <a:r>
              <a:rPr lang="de-DE" sz="1200" b="1" dirty="0">
                <a:solidFill>
                  <a:schemeClr val="accent5"/>
                </a:solidFill>
                <a:latin typeface="Arial" panose="020B0604020202020204" pitchFamily="34" charset="0"/>
                <a:cs typeface="Arial" panose="020B0604020202020204" pitchFamily="34" charset="0"/>
              </a:rPr>
              <a:t> at 2021</a:t>
            </a:r>
          </a:p>
        </p:txBody>
      </p:sp>
      <p:sp>
        <p:nvSpPr>
          <p:cNvPr id="2" name="Textfeld 1">
            <a:extLst>
              <a:ext uri="{FF2B5EF4-FFF2-40B4-BE49-F238E27FC236}">
                <a16:creationId xmlns:a16="http://schemas.microsoft.com/office/drawing/2014/main" id="{41D2DDB7-CFD7-F037-6F67-7AF04395E5F9}"/>
              </a:ext>
            </a:extLst>
          </p:cNvPr>
          <p:cNvSpPr txBox="1"/>
          <p:nvPr userDrawn="1"/>
        </p:nvSpPr>
        <p:spPr>
          <a:xfrm>
            <a:off x="2796149" y="5199307"/>
            <a:ext cx="3210506" cy="712022"/>
          </a:xfrm>
          <a:prstGeom prst="rect">
            <a:avLst/>
          </a:prstGeom>
          <a:noFill/>
          <a:ln w="31750">
            <a:solidFill>
              <a:schemeClr val="tx1"/>
            </a:solidFill>
          </a:ln>
        </p:spPr>
        <p:txBody>
          <a:bodyPr wrap="square" lIns="72000" tIns="108000" rIns="72000" bIns="108000" rtlCol="0" anchor="ctr" anchorCtr="0">
            <a:noAutofit/>
          </a:bodyPr>
          <a:lstStyle/>
          <a:p>
            <a:pPr algn="r">
              <a:lnSpc>
                <a:spcPts val="1700"/>
              </a:lnSpc>
            </a:pPr>
            <a:r>
              <a:rPr lang="de-DE" sz="1800" b="1" i="0" u="none" strike="noStrike" baseline="0" dirty="0" err="1">
                <a:latin typeface="Arial" panose="020B0604020202020204" pitchFamily="34" charset="0"/>
                <a:cs typeface="Arial" panose="020B0604020202020204" pitchFamily="34" charset="0"/>
              </a:rPr>
              <a:t>endowed</a:t>
            </a:r>
            <a:r>
              <a:rPr lang="de-DE" sz="1800" b="1" i="0" u="none" strike="noStrike" baseline="0" dirty="0">
                <a:latin typeface="Arial" panose="020B0604020202020204" pitchFamily="34" charset="0"/>
                <a:cs typeface="Arial" panose="020B0604020202020204" pitchFamily="34" charset="0"/>
              </a:rPr>
              <a:t> </a:t>
            </a:r>
            <a:r>
              <a:rPr lang="de-DE" sz="1800" b="1" i="0" u="none" strike="noStrike" baseline="0" dirty="0" err="1">
                <a:latin typeface="Arial" panose="020B0604020202020204" pitchFamily="34" charset="0"/>
                <a:cs typeface="Arial" panose="020B0604020202020204" pitchFamily="34" charset="0"/>
              </a:rPr>
              <a:t>guest</a:t>
            </a:r>
            <a:br>
              <a:rPr lang="de-DE" sz="1800" b="1" i="0" u="none" strike="noStrike" baseline="0" dirty="0">
                <a:latin typeface="Arial" panose="020B0604020202020204" pitchFamily="34" charset="0"/>
                <a:cs typeface="Arial" panose="020B0604020202020204" pitchFamily="34" charset="0"/>
              </a:rPr>
            </a:br>
            <a:r>
              <a:rPr lang="de-DE" sz="1800" b="1" i="0" u="none" strike="noStrike" baseline="0" dirty="0" err="1">
                <a:latin typeface="Arial" panose="020B0604020202020204" pitchFamily="34" charset="0"/>
                <a:cs typeface="Arial" panose="020B0604020202020204" pitchFamily="34" charset="0"/>
              </a:rPr>
              <a:t>professorships</a:t>
            </a:r>
            <a:endParaRPr lang="de-DE" sz="18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FD4F759-B30D-92D8-E20D-91F893806208}"/>
              </a:ext>
            </a:extLst>
          </p:cNvPr>
          <p:cNvSpPr txBox="1"/>
          <p:nvPr userDrawn="1"/>
        </p:nvSpPr>
        <p:spPr>
          <a:xfrm>
            <a:off x="3271600" y="5199307"/>
            <a:ext cx="967660" cy="712022"/>
          </a:xfrm>
          <a:prstGeom prst="rect">
            <a:avLst/>
          </a:prstGeom>
          <a:noFill/>
          <a:ln w="31750">
            <a:noFill/>
          </a:ln>
        </p:spPr>
        <p:txBody>
          <a:bodyPr wrap="square" lIns="72000" tIns="108000" rIns="72000" bIns="108000" rtlCol="0" anchor="ctr" anchorCtr="0">
            <a:noAutofit/>
          </a:bodyPr>
          <a:lstStyle/>
          <a:p>
            <a:pPr algn="r">
              <a:lnSpc>
                <a:spcPts val="3000"/>
              </a:lnSpc>
            </a:pPr>
            <a:r>
              <a:rPr lang="de-DE" sz="1800" b="1" i="0" u="none" strike="noStrike" baseline="0" dirty="0">
                <a:latin typeface="Arial" panose="020B0604020202020204" pitchFamily="34" charset="0"/>
                <a:cs typeface="Arial" panose="020B0604020202020204" pitchFamily="34" charset="0"/>
              </a:rPr>
              <a:t>7</a:t>
            </a:r>
            <a:endParaRPr lang="de-DE"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59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U_Zahlen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7B7881B9-E0BD-49CF-9C0D-9E1E98AC2A24}" type="datetime1">
              <a:rPr lang="de-DE" smtClean="0"/>
              <a:pPr/>
              <a:t>13.11.2023</a:t>
            </a:fld>
            <a:endParaRPr lang="de-DE" dirty="0"/>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dirty="0"/>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a:solidFill>
                  <a:schemeClr val="accent6"/>
                </a:solidFill>
                <a:latin typeface="Arial" panose="020B0604020202020204" pitchFamily="34" charset="0"/>
                <a:cs typeface="Arial" panose="020B0604020202020204" pitchFamily="34" charset="0"/>
              </a:rPr>
              <a:t>Humboldt in Numbers – </a:t>
            </a:r>
            <a:br>
              <a:rPr lang="de-DE" sz="4000" b="1" dirty="0">
                <a:solidFill>
                  <a:schemeClr val="accent6"/>
                </a:solidFill>
                <a:latin typeface="Arial" panose="020B0604020202020204" pitchFamily="34" charset="0"/>
                <a:cs typeface="Arial" panose="020B0604020202020204" pitchFamily="34" charset="0"/>
              </a:rPr>
            </a:br>
            <a:r>
              <a:rPr lang="de-DE" sz="4000" b="1" dirty="0">
                <a:solidFill>
                  <a:schemeClr val="accent6"/>
                </a:solidFill>
                <a:latin typeface="Arial" panose="020B0604020202020204" pitchFamily="34" charset="0"/>
                <a:cs typeface="Arial" panose="020B0604020202020204" pitchFamily="34" charset="0"/>
              </a:rPr>
              <a:t>University Library</a:t>
            </a:r>
          </a:p>
        </p:txBody>
      </p:sp>
      <p:sp>
        <p:nvSpPr>
          <p:cNvPr id="8" name="Textfeld 7">
            <a:extLst>
              <a:ext uri="{FF2B5EF4-FFF2-40B4-BE49-F238E27FC236}">
                <a16:creationId xmlns:a16="http://schemas.microsoft.com/office/drawing/2014/main" id="{B824FD6B-CACE-D045-8F11-ED74A06C8C86}"/>
              </a:ext>
            </a:extLst>
          </p:cNvPr>
          <p:cNvSpPr txBox="1">
            <a:spLocks noChangeAspect="1"/>
          </p:cNvSpPr>
          <p:nvPr userDrawn="1"/>
        </p:nvSpPr>
        <p:spPr>
          <a:xfrm>
            <a:off x="1128713" y="2639482"/>
            <a:ext cx="4967287" cy="1190240"/>
          </a:xfrm>
          <a:prstGeom prst="rect">
            <a:avLst/>
          </a:prstGeom>
          <a:noFill/>
          <a:ln w="31750">
            <a:solidFill>
              <a:schemeClr val="tx1"/>
            </a:solidFill>
          </a:ln>
        </p:spPr>
        <p:txBody>
          <a:bodyPr wrap="square" lIns="288000" tIns="0" rIns="720000" bIns="108000" rtlCol="0" anchor="ctr" anchorCtr="0">
            <a:noAutofit/>
          </a:bodyPr>
          <a:lstStyle/>
          <a:p>
            <a:pPr algn="l">
              <a:lnSpc>
                <a:spcPts val="5000"/>
              </a:lnSpc>
            </a:pPr>
            <a:r>
              <a:rPr lang="de-DE" sz="2400" b="1" i="0" u="none" strike="noStrike" baseline="0" dirty="0" err="1">
                <a:latin typeface="Arial" panose="020B0604020202020204" pitchFamily="34" charset="0"/>
                <a:cs typeface="Arial" panose="020B0604020202020204" pitchFamily="34" charset="0"/>
              </a:rPr>
              <a:t>print</a:t>
            </a:r>
            <a:r>
              <a:rPr lang="de-DE" sz="2400" b="1" i="0" u="none" strike="noStrike" baseline="0" dirty="0">
                <a:latin typeface="Arial" panose="020B0604020202020204" pitchFamily="34" charset="0"/>
                <a:cs typeface="Arial" panose="020B0604020202020204" pitchFamily="34" charset="0"/>
              </a:rPr>
              <a:t> </a:t>
            </a:r>
            <a:r>
              <a:rPr lang="de-DE" sz="2400" b="1" i="0" u="none" strike="noStrike" baseline="0" dirty="0" err="1">
                <a:latin typeface="Arial" panose="020B0604020202020204" pitchFamily="34" charset="0"/>
                <a:cs typeface="Arial" panose="020B0604020202020204" pitchFamily="34" charset="0"/>
              </a:rPr>
              <a:t>resources</a:t>
            </a:r>
            <a:endParaRPr lang="de-DE" sz="2400" b="1" i="0" u="none"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000"/>
              </a:lnSpc>
              <a:spcBef>
                <a:spcPts val="0"/>
              </a:spcBef>
              <a:spcAft>
                <a:spcPts val="0"/>
              </a:spcAft>
              <a:buClrTx/>
              <a:buSzTx/>
              <a:buFontTx/>
              <a:buNone/>
              <a:tabLst/>
              <a:defRPr/>
            </a:pPr>
            <a:r>
              <a:rPr lang="de-DE" sz="5000" b="1" i="0" u="none" strike="noStrike" baseline="0" dirty="0">
                <a:solidFill>
                  <a:schemeClr val="accent5"/>
                </a:solidFill>
                <a:latin typeface="Arial" panose="020B0604020202020204" pitchFamily="34" charset="0"/>
                <a:cs typeface="Arial" panose="020B0604020202020204" pitchFamily="34" charset="0"/>
              </a:rPr>
              <a:t>6.147.401</a:t>
            </a:r>
          </a:p>
        </p:txBody>
      </p:sp>
      <p:sp>
        <p:nvSpPr>
          <p:cNvPr id="21" name="Textfeld 20">
            <a:extLst>
              <a:ext uri="{FF2B5EF4-FFF2-40B4-BE49-F238E27FC236}">
                <a16:creationId xmlns:a16="http://schemas.microsoft.com/office/drawing/2014/main" id="{628A94D0-99F7-EB47-AD93-8F3642462BC7}"/>
              </a:ext>
            </a:extLst>
          </p:cNvPr>
          <p:cNvSpPr txBox="1">
            <a:spLocks noChangeAspect="1"/>
          </p:cNvSpPr>
          <p:nvPr userDrawn="1"/>
        </p:nvSpPr>
        <p:spPr>
          <a:xfrm>
            <a:off x="1128713" y="3820582"/>
            <a:ext cx="4967287" cy="1190240"/>
          </a:xfrm>
          <a:prstGeom prst="rect">
            <a:avLst/>
          </a:prstGeom>
          <a:noFill/>
          <a:ln w="31750">
            <a:solidFill>
              <a:schemeClr val="tx1"/>
            </a:solidFill>
          </a:ln>
        </p:spPr>
        <p:txBody>
          <a:bodyPr wrap="square" lIns="288000" tIns="0" rIns="288000" bIns="108000" rtlCol="0" anchor="ctr" anchorCtr="0">
            <a:noAutofit/>
          </a:bodyPr>
          <a:lstStyle/>
          <a:p>
            <a:pPr algn="l">
              <a:lnSpc>
                <a:spcPts val="5000"/>
              </a:lnSpc>
            </a:pPr>
            <a:r>
              <a:rPr lang="de-DE" sz="2400" b="1" i="0" u="none" strike="noStrike" baseline="0" dirty="0" err="1">
                <a:latin typeface="Arial" panose="020B0604020202020204" pitchFamily="34" charset="0"/>
                <a:cs typeface="Arial" panose="020B0604020202020204" pitchFamily="34" charset="0"/>
              </a:rPr>
              <a:t>journals</a:t>
            </a:r>
            <a:r>
              <a:rPr lang="de-DE" sz="2400" b="1" i="0" u="none" strike="noStrike" baseline="0" dirty="0">
                <a:latin typeface="Arial" panose="020B0604020202020204" pitchFamily="34" charset="0"/>
                <a:cs typeface="Arial" panose="020B0604020202020204" pitchFamily="34" charset="0"/>
              </a:rPr>
              <a:t>/</a:t>
            </a:r>
            <a:r>
              <a:rPr lang="de-DE" sz="2400" b="1" i="0" u="none" strike="noStrike" baseline="0" dirty="0" err="1">
                <a:latin typeface="Arial" panose="020B0604020202020204" pitchFamily="34" charset="0"/>
                <a:cs typeface="Arial" panose="020B0604020202020204" pitchFamily="34" charset="0"/>
              </a:rPr>
              <a:t>newspapers</a:t>
            </a:r>
            <a:r>
              <a:rPr lang="de-DE" sz="2400" b="1" i="0" u="none" strike="noStrike" baseline="0" dirty="0">
                <a:latin typeface="Arial" panose="020B0604020202020204" pitchFamily="34" charset="0"/>
                <a:cs typeface="Arial" panose="020B0604020202020204" pitchFamily="34" charset="0"/>
              </a:rPr>
              <a:t> digital</a:t>
            </a:r>
          </a:p>
          <a:p>
            <a:pPr marL="0" marR="0" lvl="0" indent="0" algn="l" defTabSz="914400" rtl="0" eaLnBrk="1" fontAlgn="auto" latinLnBrk="0" hangingPunct="1">
              <a:lnSpc>
                <a:spcPts val="5000"/>
              </a:lnSpc>
              <a:spcBef>
                <a:spcPts val="0"/>
              </a:spcBef>
              <a:spcAft>
                <a:spcPts val="0"/>
              </a:spcAft>
              <a:buClrTx/>
              <a:buSzTx/>
              <a:buFontTx/>
              <a:buNone/>
              <a:tabLst/>
              <a:defRPr/>
            </a:pPr>
            <a:r>
              <a:rPr lang="de-DE" sz="5000" b="1" i="0" u="none" strike="noStrike" baseline="0" dirty="0">
                <a:solidFill>
                  <a:schemeClr val="accent5"/>
                </a:solidFill>
                <a:latin typeface="Arial" panose="020B0604020202020204" pitchFamily="34" charset="0"/>
                <a:cs typeface="Arial" panose="020B0604020202020204" pitchFamily="34" charset="0"/>
              </a:rPr>
              <a:t>27.941</a:t>
            </a:r>
          </a:p>
        </p:txBody>
      </p:sp>
      <p:sp>
        <p:nvSpPr>
          <p:cNvPr id="22" name="Textfeld 21">
            <a:extLst>
              <a:ext uri="{FF2B5EF4-FFF2-40B4-BE49-F238E27FC236}">
                <a16:creationId xmlns:a16="http://schemas.microsoft.com/office/drawing/2014/main" id="{906C198E-9055-7840-9EDD-EA3967843CDC}"/>
              </a:ext>
            </a:extLst>
          </p:cNvPr>
          <p:cNvSpPr txBox="1">
            <a:spLocks noChangeAspect="1"/>
          </p:cNvSpPr>
          <p:nvPr userDrawn="1"/>
        </p:nvSpPr>
        <p:spPr>
          <a:xfrm>
            <a:off x="1128713" y="5014382"/>
            <a:ext cx="4967287" cy="1190240"/>
          </a:xfrm>
          <a:prstGeom prst="rect">
            <a:avLst/>
          </a:prstGeom>
          <a:noFill/>
          <a:ln w="31750">
            <a:solidFill>
              <a:schemeClr val="tx1"/>
            </a:solidFill>
          </a:ln>
        </p:spPr>
        <p:txBody>
          <a:bodyPr wrap="square" lIns="288000" tIns="0" rIns="720000" bIns="108000" rtlCol="0" anchor="ctr" anchorCtr="0">
            <a:noAutofit/>
          </a:bodyPr>
          <a:lstStyle/>
          <a:p>
            <a:pPr algn="l">
              <a:lnSpc>
                <a:spcPts val="5000"/>
              </a:lnSpc>
            </a:pPr>
            <a:r>
              <a:rPr lang="de-DE" sz="2400" b="1" i="0" u="none" strike="noStrike" baseline="0" dirty="0" err="1">
                <a:latin typeface="Arial" panose="020B0604020202020204" pitchFamily="34" charset="0"/>
                <a:cs typeface="Arial" panose="020B0604020202020204" pitchFamily="34" charset="0"/>
              </a:rPr>
              <a:t>loans</a:t>
            </a:r>
            <a:endParaRPr lang="de-DE" sz="2400" b="1" i="0" u="none"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000"/>
              </a:lnSpc>
              <a:spcBef>
                <a:spcPts val="0"/>
              </a:spcBef>
              <a:spcAft>
                <a:spcPts val="0"/>
              </a:spcAft>
              <a:buClrTx/>
              <a:buSzTx/>
              <a:buFontTx/>
              <a:buNone/>
              <a:tabLst/>
              <a:defRPr/>
            </a:pPr>
            <a:r>
              <a:rPr lang="de-DE" sz="5000" b="1" i="0" u="none" strike="noStrike" baseline="0" dirty="0">
                <a:solidFill>
                  <a:schemeClr val="accent5"/>
                </a:solidFill>
                <a:latin typeface="Arial" panose="020B0604020202020204" pitchFamily="34" charset="0"/>
                <a:cs typeface="Arial" panose="020B0604020202020204" pitchFamily="34" charset="0"/>
              </a:rPr>
              <a:t>1.067.644</a:t>
            </a:r>
          </a:p>
        </p:txBody>
      </p:sp>
      <p:sp>
        <p:nvSpPr>
          <p:cNvPr id="23" name="Textfeld 22">
            <a:extLst>
              <a:ext uri="{FF2B5EF4-FFF2-40B4-BE49-F238E27FC236}">
                <a16:creationId xmlns:a16="http://schemas.microsoft.com/office/drawing/2014/main" id="{4ED4B256-9E12-9440-96F2-633FEF9B72B9}"/>
              </a:ext>
            </a:extLst>
          </p:cNvPr>
          <p:cNvSpPr txBox="1">
            <a:spLocks noChangeAspect="1"/>
          </p:cNvSpPr>
          <p:nvPr userDrawn="1"/>
        </p:nvSpPr>
        <p:spPr>
          <a:xfrm>
            <a:off x="6094413" y="2639482"/>
            <a:ext cx="4967287" cy="1190240"/>
          </a:xfrm>
          <a:prstGeom prst="rect">
            <a:avLst/>
          </a:prstGeom>
          <a:noFill/>
          <a:ln w="31750">
            <a:solidFill>
              <a:schemeClr val="tx1"/>
            </a:solidFill>
          </a:ln>
        </p:spPr>
        <p:txBody>
          <a:bodyPr wrap="square" lIns="288000" tIns="0" rIns="720000" bIns="108000" rtlCol="0" anchor="ctr" anchorCtr="0">
            <a:noAutofit/>
          </a:bodyPr>
          <a:lstStyle/>
          <a:p>
            <a:pPr algn="l">
              <a:lnSpc>
                <a:spcPts val="5000"/>
              </a:lnSpc>
            </a:pPr>
            <a:r>
              <a:rPr lang="de-DE" sz="2400" b="1" i="0" u="none" strike="noStrike" baseline="0" dirty="0">
                <a:latin typeface="Arial" panose="020B0604020202020204" pitchFamily="34" charset="0"/>
                <a:cs typeface="Arial" panose="020B0604020202020204" pitchFamily="34" charset="0"/>
              </a:rPr>
              <a:t>digital</a:t>
            </a:r>
          </a:p>
          <a:p>
            <a:pPr marL="0" marR="0" lvl="0" indent="0" algn="l" defTabSz="914400" rtl="0" eaLnBrk="1" fontAlgn="auto" latinLnBrk="0" hangingPunct="1">
              <a:lnSpc>
                <a:spcPts val="5000"/>
              </a:lnSpc>
              <a:spcBef>
                <a:spcPts val="0"/>
              </a:spcBef>
              <a:spcAft>
                <a:spcPts val="0"/>
              </a:spcAft>
              <a:buClrTx/>
              <a:buSzTx/>
              <a:buFontTx/>
              <a:buNone/>
              <a:tabLst/>
              <a:defRPr/>
            </a:pPr>
            <a:r>
              <a:rPr lang="de-DE" sz="5000" b="1" i="0" u="none" strike="noStrike" baseline="0" dirty="0">
                <a:solidFill>
                  <a:schemeClr val="accent5"/>
                </a:solidFill>
                <a:latin typeface="Arial" panose="020B0604020202020204" pitchFamily="34" charset="0"/>
                <a:cs typeface="Arial" panose="020B0604020202020204" pitchFamily="34" charset="0"/>
              </a:rPr>
              <a:t>793.277</a:t>
            </a:r>
          </a:p>
        </p:txBody>
      </p:sp>
      <p:sp>
        <p:nvSpPr>
          <p:cNvPr id="24" name="Textfeld 23">
            <a:extLst>
              <a:ext uri="{FF2B5EF4-FFF2-40B4-BE49-F238E27FC236}">
                <a16:creationId xmlns:a16="http://schemas.microsoft.com/office/drawing/2014/main" id="{67E462FD-7950-D043-A957-8A4676419955}"/>
              </a:ext>
            </a:extLst>
          </p:cNvPr>
          <p:cNvSpPr txBox="1">
            <a:spLocks noChangeAspect="1"/>
          </p:cNvSpPr>
          <p:nvPr userDrawn="1"/>
        </p:nvSpPr>
        <p:spPr>
          <a:xfrm>
            <a:off x="6094413" y="3820582"/>
            <a:ext cx="4967287" cy="1190240"/>
          </a:xfrm>
          <a:prstGeom prst="rect">
            <a:avLst/>
          </a:prstGeom>
          <a:noFill/>
          <a:ln w="31750">
            <a:solidFill>
              <a:schemeClr val="tx1"/>
            </a:solidFill>
          </a:ln>
        </p:spPr>
        <p:txBody>
          <a:bodyPr wrap="square" lIns="288000" tIns="0" rIns="720000" bIns="108000" rtlCol="0" anchor="ctr" anchorCtr="0">
            <a:noAutofit/>
          </a:bodyPr>
          <a:lstStyle/>
          <a:p>
            <a:pPr algn="l">
              <a:lnSpc>
                <a:spcPts val="5000"/>
              </a:lnSpc>
            </a:pPr>
            <a:r>
              <a:rPr lang="de-DE" sz="2400" b="1" i="0" u="none" strike="noStrike" baseline="0" dirty="0" err="1">
                <a:latin typeface="Arial" panose="020B0604020202020204" pitchFamily="34" charset="0"/>
                <a:cs typeface="Arial" panose="020B0604020202020204" pitchFamily="34" charset="0"/>
              </a:rPr>
              <a:t>special</a:t>
            </a:r>
            <a:r>
              <a:rPr lang="de-DE" sz="2400" b="1" i="0" u="none" strike="noStrike" baseline="0" dirty="0">
                <a:latin typeface="Arial" panose="020B0604020202020204" pitchFamily="34" charset="0"/>
                <a:cs typeface="Arial" panose="020B0604020202020204" pitchFamily="34" charset="0"/>
              </a:rPr>
              <a:t> </a:t>
            </a:r>
            <a:r>
              <a:rPr lang="de-DE" sz="2400" b="1" i="0" u="none" strike="noStrike" baseline="0" dirty="0" err="1">
                <a:latin typeface="Arial" panose="020B0604020202020204" pitchFamily="34" charset="0"/>
                <a:cs typeface="Arial" panose="020B0604020202020204" pitchFamily="34" charset="0"/>
              </a:rPr>
              <a:t>collections</a:t>
            </a:r>
            <a:endParaRPr lang="de-DE" sz="2400" b="1" i="0" u="none"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000"/>
              </a:lnSpc>
              <a:spcBef>
                <a:spcPts val="0"/>
              </a:spcBef>
              <a:spcAft>
                <a:spcPts val="0"/>
              </a:spcAft>
              <a:buClrTx/>
              <a:buSzTx/>
              <a:buFontTx/>
              <a:buNone/>
              <a:tabLst/>
              <a:defRPr/>
            </a:pPr>
            <a:r>
              <a:rPr lang="de-DE" sz="5000" b="1" i="0" u="none" strike="noStrike" baseline="0" dirty="0">
                <a:solidFill>
                  <a:schemeClr val="accent5"/>
                </a:solidFill>
                <a:latin typeface="Arial" panose="020B0604020202020204" pitchFamily="34" charset="0"/>
                <a:cs typeface="Arial" panose="020B0604020202020204" pitchFamily="34" charset="0"/>
              </a:rPr>
              <a:t>46</a:t>
            </a:r>
          </a:p>
        </p:txBody>
      </p:sp>
      <p:sp>
        <p:nvSpPr>
          <p:cNvPr id="25" name="Textfeld 24">
            <a:extLst>
              <a:ext uri="{FF2B5EF4-FFF2-40B4-BE49-F238E27FC236}">
                <a16:creationId xmlns:a16="http://schemas.microsoft.com/office/drawing/2014/main" id="{745BCEB5-52AA-5343-B6A1-4503D6284DF2}"/>
              </a:ext>
            </a:extLst>
          </p:cNvPr>
          <p:cNvSpPr txBox="1">
            <a:spLocks noChangeAspect="1"/>
          </p:cNvSpPr>
          <p:nvPr userDrawn="1"/>
        </p:nvSpPr>
        <p:spPr>
          <a:xfrm>
            <a:off x="6094413" y="5014382"/>
            <a:ext cx="4967287" cy="1190240"/>
          </a:xfrm>
          <a:prstGeom prst="rect">
            <a:avLst/>
          </a:prstGeom>
          <a:noFill/>
          <a:ln w="31750">
            <a:solidFill>
              <a:schemeClr val="tx1"/>
            </a:solidFill>
          </a:ln>
        </p:spPr>
        <p:txBody>
          <a:bodyPr wrap="square" lIns="288000" tIns="0" rIns="720000" bIns="108000" rtlCol="0" anchor="ctr" anchorCtr="0">
            <a:noAutofit/>
          </a:bodyPr>
          <a:lstStyle/>
          <a:p>
            <a:pPr algn="l">
              <a:lnSpc>
                <a:spcPts val="5000"/>
              </a:lnSpc>
            </a:pPr>
            <a:r>
              <a:rPr lang="de-DE" sz="2400" b="1" i="0" u="none" strike="noStrike" baseline="0" dirty="0" err="1">
                <a:latin typeface="Arial" panose="020B0604020202020204" pitchFamily="34" charset="0"/>
                <a:cs typeface="Arial" panose="020B0604020202020204" pitchFamily="34" charset="0"/>
              </a:rPr>
              <a:t>library</a:t>
            </a:r>
            <a:r>
              <a:rPr lang="de-DE" sz="2400" b="1" i="0" u="none" strike="noStrike" baseline="0" dirty="0">
                <a:latin typeface="Arial" panose="020B0604020202020204" pitchFamily="34" charset="0"/>
                <a:cs typeface="Arial" panose="020B0604020202020204" pitchFamily="34" charset="0"/>
              </a:rPr>
              <a:t> </a:t>
            </a:r>
            <a:r>
              <a:rPr lang="de-DE" sz="2400" b="1" i="0" u="none" strike="noStrike" baseline="0" dirty="0" err="1">
                <a:latin typeface="Arial" panose="020B0604020202020204" pitchFamily="34" charset="0"/>
                <a:cs typeface="Arial" panose="020B0604020202020204" pitchFamily="34" charset="0"/>
              </a:rPr>
              <a:t>visits</a:t>
            </a:r>
            <a:endParaRPr lang="de-DE" sz="2400" b="1" i="0" u="none" strike="noStrik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5000"/>
              </a:lnSpc>
              <a:spcBef>
                <a:spcPts val="0"/>
              </a:spcBef>
              <a:spcAft>
                <a:spcPts val="0"/>
              </a:spcAft>
              <a:buClrTx/>
              <a:buSzTx/>
              <a:buFontTx/>
              <a:buNone/>
              <a:tabLst/>
              <a:defRPr/>
            </a:pPr>
            <a:r>
              <a:rPr lang="de-DE" sz="5000" b="1" i="0" u="none" strike="noStrike" baseline="0" dirty="0">
                <a:solidFill>
                  <a:schemeClr val="accent5"/>
                </a:solidFill>
                <a:latin typeface="Arial" panose="020B0604020202020204" pitchFamily="34" charset="0"/>
                <a:cs typeface="Arial" panose="020B0604020202020204" pitchFamily="34" charset="0"/>
              </a:rPr>
              <a:t>392.236</a:t>
            </a:r>
          </a:p>
        </p:txBody>
      </p:sp>
      <p:sp>
        <p:nvSpPr>
          <p:cNvPr id="13" name="Textfeld 12">
            <a:extLst>
              <a:ext uri="{FF2B5EF4-FFF2-40B4-BE49-F238E27FC236}">
                <a16:creationId xmlns:a16="http://schemas.microsoft.com/office/drawing/2014/main" id="{4DBAFE82-3687-42B9-914C-A4896C198E85}"/>
              </a:ext>
            </a:extLst>
          </p:cNvPr>
          <p:cNvSpPr txBox="1"/>
          <p:nvPr userDrawn="1"/>
        </p:nvSpPr>
        <p:spPr>
          <a:xfrm>
            <a:off x="2550564" y="6219824"/>
            <a:ext cx="7088736" cy="638175"/>
          </a:xfrm>
          <a:prstGeom prst="rect">
            <a:avLst/>
          </a:prstGeom>
          <a:noFill/>
        </p:spPr>
        <p:txBody>
          <a:bodyPr wrap="square" lIns="0" tIns="0" rIns="0" bIns="0" rtlCol="0" anchor="ctr">
            <a:noAutofit/>
          </a:bodyPr>
          <a:lstStyle/>
          <a:p>
            <a:pPr algn="l">
              <a:lnSpc>
                <a:spcPct val="100000"/>
              </a:lnSpc>
            </a:pPr>
            <a:r>
              <a:rPr lang="de-DE" sz="1200" b="1" dirty="0" err="1">
                <a:solidFill>
                  <a:schemeClr val="accent5"/>
                </a:solidFill>
                <a:latin typeface="Arial" panose="020B0604020202020204" pitchFamily="34" charset="0"/>
                <a:cs typeface="Arial" panose="020B0604020202020204" pitchFamily="34" charset="0"/>
              </a:rPr>
              <a:t>as</a:t>
            </a:r>
            <a:r>
              <a:rPr lang="de-DE" sz="1200" b="1" dirty="0">
                <a:solidFill>
                  <a:schemeClr val="accent5"/>
                </a:solidFill>
                <a:latin typeface="Arial" panose="020B0604020202020204" pitchFamily="34" charset="0"/>
                <a:cs typeface="Arial" panose="020B0604020202020204" pitchFamily="34" charset="0"/>
              </a:rPr>
              <a:t> at 2021  |  The </a:t>
            </a:r>
            <a:r>
              <a:rPr lang="de-DE" sz="1200" b="1" dirty="0" err="1">
                <a:solidFill>
                  <a:schemeClr val="accent5"/>
                </a:solidFill>
                <a:latin typeface="Arial" panose="020B0604020202020204" pitchFamily="34" charset="0"/>
                <a:cs typeface="Arial" panose="020B0604020202020204" pitchFamily="34" charset="0"/>
              </a:rPr>
              <a:t>numbers</a:t>
            </a:r>
            <a:r>
              <a:rPr lang="de-DE" sz="1200" b="1" dirty="0">
                <a:solidFill>
                  <a:schemeClr val="accent5"/>
                </a:solidFill>
                <a:latin typeface="Arial" panose="020B0604020202020204" pitchFamily="34" charset="0"/>
                <a:cs typeface="Arial" panose="020B0604020202020204" pitchFamily="34" charset="0"/>
              </a:rPr>
              <a:t> still </a:t>
            </a:r>
            <a:r>
              <a:rPr lang="de-DE" sz="1200" b="1" dirty="0" err="1">
                <a:solidFill>
                  <a:schemeClr val="accent5"/>
                </a:solidFill>
                <a:latin typeface="Arial" panose="020B0604020202020204" pitchFamily="34" charset="0"/>
                <a:cs typeface="Arial" panose="020B0604020202020204" pitchFamily="34" charset="0"/>
              </a:rPr>
              <a:t>reflect</a:t>
            </a:r>
            <a:r>
              <a:rPr lang="de-DE" sz="1200" b="1" dirty="0">
                <a:solidFill>
                  <a:schemeClr val="accent5"/>
                </a:solidFill>
                <a:latin typeface="Arial" panose="020B0604020202020204" pitchFamily="34" charset="0"/>
                <a:cs typeface="Arial" panose="020B0604020202020204" pitchFamily="34" charset="0"/>
              </a:rPr>
              <a:t> corona-</a:t>
            </a:r>
            <a:r>
              <a:rPr lang="de-DE" sz="1200" b="1" dirty="0" err="1">
                <a:solidFill>
                  <a:schemeClr val="accent5"/>
                </a:solidFill>
                <a:latin typeface="Arial" panose="020B0604020202020204" pitchFamily="34" charset="0"/>
                <a:cs typeface="Arial" panose="020B0604020202020204" pitchFamily="34" charset="0"/>
              </a:rPr>
              <a:t>related</a:t>
            </a:r>
            <a:r>
              <a:rPr lang="de-DE" sz="1200" b="1" dirty="0">
                <a:solidFill>
                  <a:schemeClr val="accent5"/>
                </a:solidFill>
                <a:latin typeface="Arial" panose="020B0604020202020204" pitchFamily="34" charset="0"/>
                <a:cs typeface="Arial" panose="020B0604020202020204" pitchFamily="34" charset="0"/>
              </a:rPr>
              <a:t> </a:t>
            </a:r>
            <a:r>
              <a:rPr lang="de-DE" sz="1200" b="1" dirty="0" err="1">
                <a:solidFill>
                  <a:schemeClr val="accent5"/>
                </a:solidFill>
                <a:latin typeface="Arial" panose="020B0604020202020204" pitchFamily="34" charset="0"/>
                <a:cs typeface="Arial" panose="020B0604020202020204" pitchFamily="34" charset="0"/>
              </a:rPr>
              <a:t>limitations</a:t>
            </a:r>
            <a:r>
              <a:rPr lang="de-DE" sz="1200" b="1" dirty="0">
                <a:solidFill>
                  <a:schemeClr val="accent5"/>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4551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U_Geschichte">
    <p:spTree>
      <p:nvGrpSpPr>
        <p:cNvPr id="1" name=""/>
        <p:cNvGrpSpPr/>
        <p:nvPr/>
      </p:nvGrpSpPr>
      <p:grpSpPr>
        <a:xfrm>
          <a:off x="0" y="0"/>
          <a:ext cx="0" cy="0"/>
          <a:chOff x="0" y="0"/>
          <a:chExt cx="0" cy="0"/>
        </a:xfrm>
      </p:grpSpPr>
      <p:pic>
        <p:nvPicPr>
          <p:cNvPr id="7" name="Grafik 6" descr="Ein Bild, das Gebäude, draußen, Turm, schwarz enthält.&#10;&#10;Automatisch generierte Beschreibung">
            <a:extLst>
              <a:ext uri="{FF2B5EF4-FFF2-40B4-BE49-F238E27FC236}">
                <a16:creationId xmlns:a16="http://schemas.microsoft.com/office/drawing/2014/main" id="{AE06C773-3859-45E4-8E74-757FDBA45E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a:xfrm>
            <a:off x="-1" y="2"/>
            <a:ext cx="11062800" cy="627062"/>
          </a:xfrm>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dirty="0"/>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err="1">
                <a:solidFill>
                  <a:schemeClr val="bg1"/>
                </a:solidFill>
                <a:latin typeface="Arial" panose="020B0604020202020204" pitchFamily="34" charset="0"/>
                <a:cs typeface="Arial" panose="020B0604020202020204" pitchFamily="34" charset="0"/>
              </a:rPr>
              <a:t>History</a:t>
            </a:r>
            <a:endParaRPr lang="de-DE" sz="4000" b="1" dirty="0">
              <a:solidFill>
                <a:schemeClr val="bg1"/>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F19C3F3A-227D-7845-BEC5-7D8D7C1BB1F7}"/>
              </a:ext>
            </a:extLst>
          </p:cNvPr>
          <p:cNvSpPr txBox="1"/>
          <p:nvPr userDrawn="1"/>
        </p:nvSpPr>
        <p:spPr>
          <a:xfrm>
            <a:off x="1128714" y="2331006"/>
            <a:ext cx="4334537" cy="1021795"/>
          </a:xfrm>
          <a:prstGeom prst="rect">
            <a:avLst/>
          </a:prstGeom>
          <a:noFill/>
        </p:spPr>
        <p:txBody>
          <a:bodyPr wrap="square" lIns="0" tIns="0" rIns="0" bIns="0" rtlCol="0">
            <a:noAutofit/>
          </a:bodyPr>
          <a:lstStyle/>
          <a:p>
            <a:pPr algn="l"/>
            <a:r>
              <a:rPr lang="de-DE" sz="2000" b="0" i="0" u="none" strike="noStrike" baseline="0" dirty="0">
                <a:solidFill>
                  <a:schemeClr val="bg1"/>
                </a:solidFill>
                <a:latin typeface="Georgia" panose="02040502050405020303" pitchFamily="18" charset="0"/>
              </a:rPr>
              <a:t>The </a:t>
            </a:r>
            <a:r>
              <a:rPr lang="de-DE" sz="2000" b="0" i="0" u="none" strike="noStrike" baseline="0" dirty="0" err="1">
                <a:solidFill>
                  <a:schemeClr val="bg1"/>
                </a:solidFill>
                <a:latin typeface="Georgia" panose="02040502050405020303" pitchFamily="18" charset="0"/>
              </a:rPr>
              <a:t>Humboldtian</a:t>
            </a:r>
            <a:r>
              <a:rPr lang="de-DE" sz="2000" b="0" i="0" u="none" strike="noStrike" baseline="0" dirty="0">
                <a:solidFill>
                  <a:schemeClr val="bg1"/>
                </a:solidFill>
                <a:latin typeface="Georgia" panose="02040502050405020303" pitchFamily="18" charset="0"/>
              </a:rPr>
              <a:t> ideal </a:t>
            </a:r>
            <a:r>
              <a:rPr lang="de-DE" sz="2000" b="0" i="0" u="none" strike="noStrike" baseline="0" dirty="0" err="1">
                <a:solidFill>
                  <a:schemeClr val="bg1"/>
                </a:solidFill>
                <a:latin typeface="Georgia" panose="02040502050405020303" pitchFamily="18" charset="0"/>
              </a:rPr>
              <a:t>of</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education</a:t>
            </a:r>
            <a:r>
              <a:rPr lang="de-DE" sz="2000" b="0" i="0" u="none" strike="noStrike" baseline="0" dirty="0">
                <a:solidFill>
                  <a:schemeClr val="bg1"/>
                </a:solidFill>
                <a:latin typeface="Georgia" panose="02040502050405020303" pitchFamily="18" charset="0"/>
              </a:rPr>
              <a:t>, </a:t>
            </a:r>
            <a:br>
              <a:rPr lang="de-DE" sz="2000" b="0" i="0" u="none" strike="noStrike" baseline="0" dirty="0">
                <a:solidFill>
                  <a:schemeClr val="bg1"/>
                </a:solidFill>
                <a:latin typeface="Georgia" panose="02040502050405020303" pitchFamily="18" charset="0"/>
              </a:rPr>
            </a:br>
            <a:r>
              <a:rPr lang="de-DE" sz="2000" b="0" i="0" u="none" strike="noStrike" baseline="0" dirty="0" err="1">
                <a:solidFill>
                  <a:schemeClr val="bg1"/>
                </a:solidFill>
                <a:latin typeface="Georgia" panose="02040502050405020303" pitchFamily="18" charset="0"/>
              </a:rPr>
              <a:t>which</a:t>
            </a:r>
            <a:r>
              <a:rPr lang="de-DE" sz="2000" b="0" i="0" u="none" strike="noStrike" baseline="0" dirty="0">
                <a:solidFill>
                  <a:schemeClr val="bg1"/>
                </a:solidFill>
                <a:latin typeface="Georgia" panose="02040502050405020303" pitchFamily="18" charset="0"/>
              </a:rPr>
              <a:t> still </a:t>
            </a:r>
            <a:r>
              <a:rPr lang="de-DE" sz="2000" b="0" i="0" u="none" strike="noStrike" baseline="0" dirty="0" err="1">
                <a:solidFill>
                  <a:schemeClr val="bg1"/>
                </a:solidFill>
                <a:latin typeface="Georgia" panose="02040502050405020303" pitchFamily="18" charset="0"/>
              </a:rPr>
              <a:t>guides</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scholars</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of</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the</a:t>
            </a:r>
            <a:r>
              <a:rPr lang="de-DE" sz="2000" b="0" i="0" u="none" strike="noStrike" baseline="0" dirty="0">
                <a:solidFill>
                  <a:schemeClr val="bg1"/>
                </a:solidFill>
                <a:latin typeface="Georgia" panose="02040502050405020303" pitchFamily="18" charset="0"/>
              </a:rPr>
              <a:t> </a:t>
            </a:r>
            <a:br>
              <a:rPr lang="de-DE" sz="2000" b="0" i="0" u="none" strike="noStrike" baseline="0" dirty="0">
                <a:solidFill>
                  <a:schemeClr val="bg1"/>
                </a:solidFill>
                <a:latin typeface="Georgia" panose="02040502050405020303" pitchFamily="18" charset="0"/>
              </a:rPr>
            </a:br>
            <a:r>
              <a:rPr lang="de-DE" sz="2000" b="0" i="0" u="none" strike="noStrike" baseline="0" dirty="0" err="1">
                <a:solidFill>
                  <a:schemeClr val="bg1"/>
                </a:solidFill>
                <a:latin typeface="Georgia" panose="02040502050405020303" pitchFamily="18" charset="0"/>
              </a:rPr>
              <a:t>university</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today</a:t>
            </a:r>
            <a:r>
              <a:rPr lang="de-DE" sz="2000" b="0" i="0" u="none" strike="noStrike" baseline="0" dirty="0">
                <a:solidFill>
                  <a:schemeClr val="bg1"/>
                </a:solidFill>
                <a:latin typeface="Georgia" panose="02040502050405020303" pitchFamily="18" charset="0"/>
              </a:rPr>
              <a:t>, </a:t>
            </a:r>
            <a:r>
              <a:rPr lang="de-DE" sz="2000" b="0" i="0" u="none" strike="noStrike" baseline="0" dirty="0" err="1">
                <a:solidFill>
                  <a:schemeClr val="bg1"/>
                </a:solidFill>
                <a:latin typeface="Georgia" panose="02040502050405020303" pitchFamily="18" charset="0"/>
              </a:rPr>
              <a:t>includes</a:t>
            </a:r>
            <a:r>
              <a:rPr lang="de-DE" sz="2000" b="0" i="0" u="none" strike="noStrike" baseline="0" dirty="0">
                <a:solidFill>
                  <a:schemeClr val="bg1"/>
                </a:solidFill>
                <a:latin typeface="Georgia" panose="02040502050405020303" pitchFamily="18" charset="0"/>
              </a:rPr>
              <a:t>:</a:t>
            </a:r>
          </a:p>
          <a:p>
            <a:pPr algn="l"/>
            <a:endParaRPr lang="de-DE" sz="2000" b="0" i="0" u="none" strike="noStrike" baseline="0" dirty="0">
              <a:solidFill>
                <a:schemeClr val="bg1"/>
              </a:solidFill>
              <a:latin typeface="Georgia" panose="02040502050405020303" pitchFamily="18" charset="0"/>
            </a:endParaRPr>
          </a:p>
        </p:txBody>
      </p:sp>
      <p:sp>
        <p:nvSpPr>
          <p:cNvPr id="11" name="Textfeld 10">
            <a:extLst>
              <a:ext uri="{FF2B5EF4-FFF2-40B4-BE49-F238E27FC236}">
                <a16:creationId xmlns:a16="http://schemas.microsoft.com/office/drawing/2014/main" id="{82F12551-3064-5D44-91FA-6A507D1A2A8C}"/>
              </a:ext>
            </a:extLst>
          </p:cNvPr>
          <p:cNvSpPr txBox="1"/>
          <p:nvPr userDrawn="1"/>
        </p:nvSpPr>
        <p:spPr>
          <a:xfrm>
            <a:off x="1128713" y="3505199"/>
            <a:ext cx="4014787" cy="1304925"/>
          </a:xfrm>
          <a:prstGeom prst="rect">
            <a:avLst/>
          </a:prstGeom>
          <a:noFill/>
        </p:spPr>
        <p:txBody>
          <a:bodyPr wrap="square" lIns="0" tIns="0" rIns="0" bIns="0" rtlCol="0">
            <a:noAutofit/>
          </a:bodyPr>
          <a:lstStyle/>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bg1"/>
                </a:solidFill>
                <a:latin typeface="Arial" panose="020B0604020202020204" pitchFamily="34" charset="0"/>
                <a:cs typeface="Arial" panose="020B0604020202020204" pitchFamily="34" charset="0"/>
              </a:rPr>
              <a:t>Independence </a:t>
            </a:r>
            <a:r>
              <a:rPr lang="de-DE" sz="1800" dirty="0" err="1">
                <a:solidFill>
                  <a:schemeClr val="bg1"/>
                </a:solidFill>
                <a:latin typeface="Arial" panose="020B0604020202020204" pitchFamily="34" charset="0"/>
                <a:cs typeface="Arial" panose="020B0604020202020204" pitchFamily="34" charset="0"/>
              </a:rPr>
              <a:t>of</a:t>
            </a:r>
            <a:r>
              <a:rPr lang="de-DE" sz="1800" dirty="0">
                <a:solidFill>
                  <a:schemeClr val="bg1"/>
                </a:solidFill>
                <a:latin typeface="Arial" panose="020B0604020202020204" pitchFamily="34" charset="0"/>
                <a:cs typeface="Arial" panose="020B0604020202020204" pitchFamily="34" charset="0"/>
              </a:rPr>
              <a:t> </a:t>
            </a:r>
            <a:r>
              <a:rPr lang="de-DE" sz="1800" dirty="0" err="1">
                <a:solidFill>
                  <a:schemeClr val="bg1"/>
                </a:solidFill>
                <a:latin typeface="Arial" panose="020B0604020202020204" pitchFamily="34" charset="0"/>
                <a:cs typeface="Arial" panose="020B0604020202020204" pitchFamily="34" charset="0"/>
              </a:rPr>
              <a:t>research</a:t>
            </a:r>
            <a:endParaRPr lang="de-DE" sz="1800" dirty="0">
              <a:solidFill>
                <a:schemeClr val="bg1"/>
              </a:solidFill>
              <a:latin typeface="Arial" panose="020B0604020202020204" pitchFamily="34" charset="0"/>
              <a:cs typeface="Arial" panose="020B0604020202020204" pitchFamily="34" charset="0"/>
            </a:endParaRP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bg1"/>
                </a:solidFill>
                <a:latin typeface="Arial" panose="020B0604020202020204" pitchFamily="34" charset="0"/>
                <a:cs typeface="Arial" panose="020B0604020202020204" pitchFamily="34" charset="0"/>
              </a:rPr>
              <a:t>Unity </a:t>
            </a:r>
            <a:r>
              <a:rPr lang="de-DE" sz="1800" dirty="0" err="1">
                <a:solidFill>
                  <a:schemeClr val="bg1"/>
                </a:solidFill>
                <a:latin typeface="Arial" panose="020B0604020202020204" pitchFamily="34" charset="0"/>
                <a:cs typeface="Arial" panose="020B0604020202020204" pitchFamily="34" charset="0"/>
              </a:rPr>
              <a:t>of</a:t>
            </a:r>
            <a:r>
              <a:rPr lang="de-DE" sz="1800" dirty="0">
                <a:solidFill>
                  <a:schemeClr val="bg1"/>
                </a:solidFill>
                <a:latin typeface="Arial" panose="020B0604020202020204" pitchFamily="34" charset="0"/>
                <a:cs typeface="Arial" panose="020B0604020202020204" pitchFamily="34" charset="0"/>
              </a:rPr>
              <a:t> </a:t>
            </a:r>
            <a:r>
              <a:rPr lang="de-DE" sz="1800" dirty="0" err="1">
                <a:solidFill>
                  <a:schemeClr val="bg1"/>
                </a:solidFill>
                <a:latin typeface="Arial" panose="020B0604020202020204" pitchFamily="34" charset="0"/>
                <a:cs typeface="Arial" panose="020B0604020202020204" pitchFamily="34" charset="0"/>
              </a:rPr>
              <a:t>teaching</a:t>
            </a:r>
            <a:r>
              <a:rPr lang="de-DE" sz="1800" dirty="0">
                <a:solidFill>
                  <a:schemeClr val="bg1"/>
                </a:solidFill>
                <a:latin typeface="Arial" panose="020B0604020202020204" pitchFamily="34" charset="0"/>
                <a:cs typeface="Arial" panose="020B0604020202020204" pitchFamily="34" charset="0"/>
              </a:rPr>
              <a:t> and </a:t>
            </a:r>
            <a:r>
              <a:rPr lang="de-DE" sz="1800" dirty="0" err="1">
                <a:solidFill>
                  <a:schemeClr val="bg1"/>
                </a:solidFill>
                <a:latin typeface="Arial" panose="020B0604020202020204" pitchFamily="34" charset="0"/>
                <a:cs typeface="Arial" panose="020B0604020202020204" pitchFamily="34" charset="0"/>
              </a:rPr>
              <a:t>research</a:t>
            </a:r>
            <a:endParaRPr lang="de-DE" sz="1800" dirty="0">
              <a:solidFill>
                <a:schemeClr val="bg1"/>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86D1A6C8-C207-4DB8-8271-4F1C0BE2ED5E}"/>
              </a:ext>
            </a:extLst>
          </p:cNvPr>
          <p:cNvSpPr txBox="1"/>
          <p:nvPr userDrawn="1"/>
        </p:nvSpPr>
        <p:spPr>
          <a:xfrm>
            <a:off x="10227138" y="5823675"/>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Matthias Heyde</a:t>
            </a:r>
          </a:p>
        </p:txBody>
      </p:sp>
      <p:pic>
        <p:nvPicPr>
          <p:cNvPr id="2" name="Grafik 1">
            <a:extLst>
              <a:ext uri="{FF2B5EF4-FFF2-40B4-BE49-F238E27FC236}">
                <a16:creationId xmlns:a16="http://schemas.microsoft.com/office/drawing/2014/main" id="{DB3BCFA1-9566-BAA7-9846-189531FB7D9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3070691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tandard_H3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B1B48204-F5ED-4FBF-8710-D3D65DA50F08}"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5">
            <a:extLst>
              <a:ext uri="{FF2B5EF4-FFF2-40B4-BE49-F238E27FC236}">
                <a16:creationId xmlns:a16="http://schemas.microsoft.com/office/drawing/2014/main" id="{1D2C2E5E-FB2D-FD47-B577-5AFF3A7819B7}"/>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sz="2000">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sz="2000">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sz="2000">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sz="2000">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sz="2000">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1">
            <a:extLst>
              <a:ext uri="{FF2B5EF4-FFF2-40B4-BE49-F238E27FC236}">
                <a16:creationId xmlns:a16="http://schemas.microsoft.com/office/drawing/2014/main" id="{6057AF08-BC98-3341-95D2-BB96ED1F95BF}"/>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
        <p:nvSpPr>
          <p:cNvPr id="2" name="Rechteck 8">
            <a:extLst>
              <a:ext uri="{FF2B5EF4-FFF2-40B4-BE49-F238E27FC236}">
                <a16:creationId xmlns:a16="http://schemas.microsoft.com/office/drawing/2014/main" id="{F6C66F06-6A67-7F8A-3994-A1185032AEC7}"/>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721753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tandard_H3_1">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921CA210-FD92-4896-9247-01929DD525FA}"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sz="2000">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sz="2000">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sz="2000">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sz="2000">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sz="2000">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1">
            <a:extLst>
              <a:ext uri="{FF2B5EF4-FFF2-40B4-BE49-F238E27FC236}">
                <a16:creationId xmlns:a16="http://schemas.microsoft.com/office/drawing/2014/main" id="{5D1C2443-AF12-1F41-A60A-571DECA45FA2}"/>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112327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el_1">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lvl1pPr>
              <a:defRPr>
                <a:solidFill>
                  <a:schemeClr val="tx1"/>
                </a:solidFill>
              </a:defRPr>
            </a:lvl1pPr>
          </a:lstStyle>
          <a:p>
            <a:fld id="{D274ABDE-BE05-4FED-A90A-107E42A77A40}"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4000"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tx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el 15">
            <a:extLst>
              <a:ext uri="{FF2B5EF4-FFF2-40B4-BE49-F238E27FC236}">
                <a16:creationId xmlns:a16="http://schemas.microsoft.com/office/drawing/2014/main" id="{223CC162-CC8C-40E0-88B3-35128DE477E8}"/>
              </a:ext>
            </a:extLst>
          </p:cNvPr>
          <p:cNvSpPr>
            <a:spLocks noGrp="1"/>
          </p:cNvSpPr>
          <p:nvPr>
            <p:ph type="title" hasCustomPrompt="1"/>
          </p:nvPr>
        </p:nvSpPr>
        <p:spPr>
          <a:xfrm>
            <a:off x="1134000" y="3906000"/>
            <a:ext cx="9936000" cy="641201"/>
          </a:xfrm>
        </p:spPr>
        <p:txBody>
          <a:bodyPr/>
          <a:lstStyle>
            <a:lvl1pPr>
              <a:defRPr>
                <a:solidFill>
                  <a:schemeClr val="tx1"/>
                </a:solidFill>
              </a:defRPr>
            </a:lvl1pPr>
          </a:lstStyle>
          <a:p>
            <a:r>
              <a:rPr lang="de-DE" dirty="0"/>
              <a:t>H1 Titel der Präsentation 45pt</a:t>
            </a:r>
          </a:p>
        </p:txBody>
      </p:sp>
      <p:pic>
        <p:nvPicPr>
          <p:cNvPr id="2" name="Grafik 1">
            <a:extLst>
              <a:ext uri="{FF2B5EF4-FFF2-40B4-BE49-F238E27FC236}">
                <a16:creationId xmlns:a16="http://schemas.microsoft.com/office/drawing/2014/main" id="{67310693-FA9F-81E4-5C83-022DE0A7A6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Tree>
    <p:extLst>
      <p:ext uri="{BB962C8B-B14F-4D97-AF65-F5344CB8AC3E}">
        <p14:creationId xmlns:p14="http://schemas.microsoft.com/office/powerpoint/2010/main" val="2942271183"/>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_1">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lvl1pPr>
              <a:defRPr>
                <a:solidFill>
                  <a:schemeClr val="tx1"/>
                </a:solidFill>
              </a:defRPr>
            </a:lvl1pPr>
          </a:lstStyle>
          <a:p>
            <a:fld id="{D274ABDE-BE05-4FED-A90A-107E42A77A40}"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4000"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tx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el 15">
            <a:extLst>
              <a:ext uri="{FF2B5EF4-FFF2-40B4-BE49-F238E27FC236}">
                <a16:creationId xmlns:a16="http://schemas.microsoft.com/office/drawing/2014/main" id="{223CC162-CC8C-40E0-88B3-35128DE477E8}"/>
              </a:ext>
            </a:extLst>
          </p:cNvPr>
          <p:cNvSpPr>
            <a:spLocks noGrp="1"/>
          </p:cNvSpPr>
          <p:nvPr>
            <p:ph type="title" hasCustomPrompt="1"/>
          </p:nvPr>
        </p:nvSpPr>
        <p:spPr>
          <a:xfrm>
            <a:off x="1134000" y="3906000"/>
            <a:ext cx="9936000" cy="641201"/>
          </a:xfrm>
        </p:spPr>
        <p:txBody>
          <a:bodyPr/>
          <a:lstStyle>
            <a:lvl1pPr>
              <a:defRPr>
                <a:solidFill>
                  <a:schemeClr val="tx1"/>
                </a:solidFill>
              </a:defRPr>
            </a:lvl1pPr>
          </a:lstStyle>
          <a:p>
            <a:r>
              <a:rPr lang="de-DE" dirty="0"/>
              <a:t>H1 Titel der Präsentation 45pt</a:t>
            </a:r>
          </a:p>
        </p:txBody>
      </p:sp>
      <p:pic>
        <p:nvPicPr>
          <p:cNvPr id="2" name="Grafik 1">
            <a:extLst>
              <a:ext uri="{FF2B5EF4-FFF2-40B4-BE49-F238E27FC236}">
                <a16:creationId xmlns:a16="http://schemas.microsoft.com/office/drawing/2014/main" id="{67310693-FA9F-81E4-5C83-022DE0A7A6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Tree>
    <p:extLst>
      <p:ext uri="{BB962C8B-B14F-4D97-AF65-F5344CB8AC3E}">
        <p14:creationId xmlns:p14="http://schemas.microsoft.com/office/powerpoint/2010/main" val="388376048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_2">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p>
            <a:fld id="{9A8DE3F8-7C48-4124-A285-639F2FBAF4EC}"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p>
            <a:fld id="{641A0B49-8274-4492-8111-5E558BE9596A}" type="slidenum">
              <a:rPr lang="de-DE" smtClean="0"/>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4000"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accent5"/>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el 15">
            <a:extLst>
              <a:ext uri="{FF2B5EF4-FFF2-40B4-BE49-F238E27FC236}">
                <a16:creationId xmlns:a16="http://schemas.microsoft.com/office/drawing/2014/main" id="{223CC162-CC8C-40E0-88B3-35128DE477E8}"/>
              </a:ext>
            </a:extLst>
          </p:cNvPr>
          <p:cNvSpPr>
            <a:spLocks noGrp="1"/>
          </p:cNvSpPr>
          <p:nvPr>
            <p:ph type="title" hasCustomPrompt="1"/>
          </p:nvPr>
        </p:nvSpPr>
        <p:spPr>
          <a:xfrm>
            <a:off x="1134000" y="3906000"/>
            <a:ext cx="9936000" cy="641201"/>
          </a:xfrm>
        </p:spPr>
        <p:txBody>
          <a:bodyPr/>
          <a:lstStyle>
            <a:lvl1pPr>
              <a:defRPr/>
            </a:lvl1pPr>
          </a:lstStyle>
          <a:p>
            <a:r>
              <a:rPr lang="de-DE" dirty="0"/>
              <a:t>H1 Titel der Präsentation 45pt</a:t>
            </a:r>
          </a:p>
        </p:txBody>
      </p:sp>
      <p:pic>
        <p:nvPicPr>
          <p:cNvPr id="2" name="Grafik 1">
            <a:extLst>
              <a:ext uri="{FF2B5EF4-FFF2-40B4-BE49-F238E27FC236}">
                <a16:creationId xmlns:a16="http://schemas.microsoft.com/office/drawing/2014/main" id="{F4D92D20-A1C9-31D0-3D63-3B279720AA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
        <p:nvSpPr>
          <p:cNvPr id="7" name="Textfeld 6">
            <a:extLst>
              <a:ext uri="{FF2B5EF4-FFF2-40B4-BE49-F238E27FC236}">
                <a16:creationId xmlns:a16="http://schemas.microsoft.com/office/drawing/2014/main" id="{4C6404C1-72CE-D241-49F1-7F035B8F90F0}"/>
              </a:ext>
            </a:extLst>
          </p:cNvPr>
          <p:cNvSpPr txBox="1"/>
          <p:nvPr userDrawn="1"/>
        </p:nvSpPr>
        <p:spPr>
          <a:xfrm>
            <a:off x="1763486" y="185057"/>
            <a:ext cx="0" cy="0"/>
          </a:xfrm>
          <a:prstGeom prst="rect">
            <a:avLst/>
          </a:prstGeom>
          <a:noFill/>
        </p:spPr>
        <p:txBody>
          <a:bodyPr wrap="none" lIns="0" tIns="0" rIns="0" bIns="0" rtlCol="0">
            <a:noAutofit/>
          </a:bodyPr>
          <a:lstStyle/>
          <a:p>
            <a:pPr algn="l">
              <a:lnSpc>
                <a:spcPts val="2100"/>
              </a:lnSpc>
            </a:pPr>
            <a:endParaRPr lang="de-DE" sz="1400" dirty="0">
              <a:latin typeface="+mj-lt"/>
            </a:endParaRPr>
          </a:p>
        </p:txBody>
      </p:sp>
    </p:spTree>
    <p:extLst>
      <p:ext uri="{BB962C8B-B14F-4D97-AF65-F5344CB8AC3E}">
        <p14:creationId xmlns:p14="http://schemas.microsoft.com/office/powerpoint/2010/main" val="2167132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_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p>
            <a:fld id="{C8131F64-280F-4ED5-81E0-A9E03691AC2F}"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p>
            <a:fld id="{641A0B49-8274-4492-8111-5E558BE9596A}" type="slidenum">
              <a:rPr lang="de-DE" smtClean="0"/>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3999"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tx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el 11">
            <a:extLst>
              <a:ext uri="{FF2B5EF4-FFF2-40B4-BE49-F238E27FC236}">
                <a16:creationId xmlns:a16="http://schemas.microsoft.com/office/drawing/2014/main" id="{9665028A-2B53-41DF-A54B-2CB01C89666D}"/>
              </a:ext>
            </a:extLst>
          </p:cNvPr>
          <p:cNvSpPr>
            <a:spLocks noGrp="1"/>
          </p:cNvSpPr>
          <p:nvPr>
            <p:ph type="title" hasCustomPrompt="1"/>
          </p:nvPr>
        </p:nvSpPr>
        <p:spPr>
          <a:xfrm>
            <a:off x="1133999" y="3906000"/>
            <a:ext cx="9936000" cy="641201"/>
          </a:xfrm>
        </p:spPr>
        <p:txBody>
          <a:bodyPr/>
          <a:lstStyle>
            <a:lvl1pPr>
              <a:defRPr/>
            </a:lvl1pPr>
          </a:lstStyle>
          <a:p>
            <a:r>
              <a:rPr lang="de-DE" dirty="0"/>
              <a:t>H1 Titel der Präsentation 45pt</a:t>
            </a:r>
          </a:p>
        </p:txBody>
      </p:sp>
      <p:pic>
        <p:nvPicPr>
          <p:cNvPr id="2" name="Grafik 1">
            <a:extLst>
              <a:ext uri="{FF2B5EF4-FFF2-40B4-BE49-F238E27FC236}">
                <a16:creationId xmlns:a16="http://schemas.microsoft.com/office/drawing/2014/main" id="{24ED75D4-CC1B-26D6-3AE1-6CB20C8168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
        <p:nvSpPr>
          <p:cNvPr id="7" name="Rechteck 8">
            <a:extLst>
              <a:ext uri="{FF2B5EF4-FFF2-40B4-BE49-F238E27FC236}">
                <a16:creationId xmlns:a16="http://schemas.microsoft.com/office/drawing/2014/main" id="{5A396FB8-C47D-27BE-8CFD-D63F53C5E2FF}"/>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1702433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1702433 h 5581220"/>
              <a:gd name="connsiteX1" fmla="*/ 10944226 w 10944226"/>
              <a:gd name="connsiteY1" fmla="*/ 5581220 h 5581220"/>
              <a:gd name="connsiteX2" fmla="*/ 0 w 10944226"/>
              <a:gd name="connsiteY2" fmla="*/ 5581220 h 5581220"/>
              <a:gd name="connsiteX3" fmla="*/ 0 w 10944226"/>
              <a:gd name="connsiteY3" fmla="*/ 1587 h 5581220"/>
              <a:gd name="connsiteX4" fmla="*/ 9249973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702433"/>
                </a:moveTo>
                <a:cubicBezTo>
                  <a:pt x="10943591" y="2943715"/>
                  <a:pt x="10943908" y="4339938"/>
                  <a:pt x="10944226" y="5581220"/>
                </a:cubicBezTo>
                <a:lnTo>
                  <a:pt x="0" y="5581220"/>
                </a:lnTo>
                <a:lnTo>
                  <a:pt x="0" y="1587"/>
                </a:lnTo>
                <a:lnTo>
                  <a:pt x="9249973"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889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piteltrenner_1">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4DEF30-DE63-453E-AC35-588F2536513F}"/>
              </a:ext>
            </a:extLst>
          </p:cNvPr>
          <p:cNvSpPr>
            <a:spLocks noGrp="1"/>
          </p:cNvSpPr>
          <p:nvPr>
            <p:ph type="dt" sz="half" idx="10"/>
          </p:nvPr>
        </p:nvSpPr>
        <p:spPr/>
        <p:txBody>
          <a:bodyPr/>
          <a:lstStyle/>
          <a:p>
            <a:fld id="{8E66A1AB-3850-4EF4-830D-94071B9ECF6C}" type="datetime1">
              <a:rPr lang="de-DE" smtClean="0"/>
              <a:t>13.11.2023</a:t>
            </a:fld>
            <a:endParaRPr lang="de-DE"/>
          </a:p>
        </p:txBody>
      </p:sp>
      <p:sp>
        <p:nvSpPr>
          <p:cNvPr id="4" name="Fußzeilenplatzhalter 3">
            <a:extLst>
              <a:ext uri="{FF2B5EF4-FFF2-40B4-BE49-F238E27FC236}">
                <a16:creationId xmlns:a16="http://schemas.microsoft.com/office/drawing/2014/main" id="{766406E4-BEF3-47FF-9F8B-AE4746C3B4D4}"/>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4FDB7E31-4770-4E5E-9EB4-99AD8EABB0E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7" name="Textplatzhalter 16">
            <a:extLst>
              <a:ext uri="{FF2B5EF4-FFF2-40B4-BE49-F238E27FC236}">
                <a16:creationId xmlns:a16="http://schemas.microsoft.com/office/drawing/2014/main" id="{051D76C4-4830-43FE-BA47-33579747D4F5}"/>
              </a:ext>
            </a:extLst>
          </p:cNvPr>
          <p:cNvSpPr>
            <a:spLocks noGrp="1"/>
          </p:cNvSpPr>
          <p:nvPr>
            <p:ph type="body" sz="quarter" idx="13" hasCustomPrompt="1"/>
          </p:nvPr>
        </p:nvSpPr>
        <p:spPr>
          <a:xfrm>
            <a:off x="622800" y="622800"/>
            <a:ext cx="2862262" cy="2789237"/>
          </a:xfrm>
          <a:ln w="31750">
            <a:solidFill>
              <a:schemeClr val="tx2"/>
            </a:solidFill>
            <a:miter lim="800000"/>
          </a:ln>
        </p:spPr>
        <p:txBody>
          <a:bodyPr bIns="270000" anchor="ctr" anchorCtr="0">
            <a:noAutofit/>
          </a:bodyPr>
          <a:lstStyle>
            <a:lvl1pPr marL="0" indent="0" algn="ctr">
              <a:lnSpc>
                <a:spcPct val="100000"/>
              </a:lnSpc>
              <a:spcBef>
                <a:spcPts val="0"/>
              </a:spcBef>
              <a:buNone/>
              <a:defRPr sz="20000" b="1">
                <a:latin typeface="Arial" panose="020B0604020202020204" pitchFamily="34" charset="0"/>
                <a:cs typeface="Arial" panose="020B0604020202020204" pitchFamily="34" charset="0"/>
              </a:defRPr>
            </a:lvl1pPr>
          </a:lstStyle>
          <a:p>
            <a:pPr lvl="0"/>
            <a:r>
              <a:rPr lang="de-DE" dirty="0"/>
              <a:t>X</a:t>
            </a:r>
          </a:p>
        </p:txBody>
      </p:sp>
      <p:sp>
        <p:nvSpPr>
          <p:cNvPr id="10" name="Titel 11">
            <a:extLst>
              <a:ext uri="{FF2B5EF4-FFF2-40B4-BE49-F238E27FC236}">
                <a16:creationId xmlns:a16="http://schemas.microsoft.com/office/drawing/2014/main" id="{F1B3211E-53E5-A346-AAD3-624983E30639}"/>
              </a:ext>
            </a:extLst>
          </p:cNvPr>
          <p:cNvSpPr>
            <a:spLocks noGrp="1"/>
          </p:cNvSpPr>
          <p:nvPr>
            <p:ph type="title" hasCustomPrompt="1"/>
          </p:nvPr>
        </p:nvSpPr>
        <p:spPr>
          <a:xfrm>
            <a:off x="1123840" y="4040253"/>
            <a:ext cx="9936000" cy="588879"/>
          </a:xfrm>
        </p:spPr>
        <p:txBody>
          <a:bodyPr/>
          <a:lstStyle>
            <a:lvl1pPr>
              <a:defRPr sz="3700"/>
            </a:lvl1pPr>
          </a:lstStyle>
          <a:p>
            <a:r>
              <a:rPr lang="de-DE" dirty="0"/>
              <a:t>H2 Kapitel der Präsentation 37pt</a:t>
            </a:r>
          </a:p>
        </p:txBody>
      </p:sp>
      <p:sp>
        <p:nvSpPr>
          <p:cNvPr id="2" name="Rechteck 8">
            <a:extLst>
              <a:ext uri="{FF2B5EF4-FFF2-40B4-BE49-F238E27FC236}">
                <a16:creationId xmlns:a16="http://schemas.microsoft.com/office/drawing/2014/main" id="{B58F10E0-40E3-6430-260A-5E09E3DF4DBD}"/>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651243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renner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2560EFFE-2951-4444-AF19-C06BA363CBBB}"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23888" y="622800"/>
            <a:ext cx="5472111" cy="5580062"/>
          </a:xfrm>
          <a:solidFill>
            <a:schemeClr val="tx1"/>
          </a:solidFill>
        </p:spPr>
        <p:txBody>
          <a:bodyPr bIns="270000" anchor="ctr">
            <a:noAutofit/>
          </a:bodyPr>
          <a:lstStyle>
            <a:lvl1pPr marL="0" indent="0" algn="ctr">
              <a:lnSpc>
                <a:spcPct val="100000"/>
              </a:lnSpc>
              <a:spcBef>
                <a:spcPts val="0"/>
              </a:spcBef>
              <a:buNone/>
              <a:defRPr sz="20000" b="1">
                <a:solidFill>
                  <a:schemeClr val="bg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9" name="Titel 11">
            <a:extLst>
              <a:ext uri="{FF2B5EF4-FFF2-40B4-BE49-F238E27FC236}">
                <a16:creationId xmlns:a16="http://schemas.microsoft.com/office/drawing/2014/main" id="{B94624BA-C68D-AB44-B76D-3D3C6E7F6F18}"/>
              </a:ext>
            </a:extLst>
          </p:cNvPr>
          <p:cNvSpPr>
            <a:spLocks noGrp="1"/>
          </p:cNvSpPr>
          <p:nvPr>
            <p:ph type="title" hasCustomPrompt="1"/>
          </p:nvPr>
        </p:nvSpPr>
        <p:spPr>
          <a:xfrm>
            <a:off x="6095999" y="652890"/>
            <a:ext cx="5472111" cy="5549971"/>
          </a:xfrm>
        </p:spPr>
        <p:txBody>
          <a:bodyPr lIns="702000" anchor="ctr">
            <a:noAutofit/>
          </a:bodyPr>
          <a:lstStyle>
            <a:lvl1pPr>
              <a:defRPr sz="3700"/>
            </a:lvl1pPr>
          </a:lstStyle>
          <a:p>
            <a:r>
              <a:rPr lang="de-DE" dirty="0"/>
              <a:t>H2 Kapitel der Präsentation 37pt</a:t>
            </a:r>
          </a:p>
        </p:txBody>
      </p:sp>
      <p:sp>
        <p:nvSpPr>
          <p:cNvPr id="2" name="Rechteck 8">
            <a:extLst>
              <a:ext uri="{FF2B5EF4-FFF2-40B4-BE49-F238E27FC236}">
                <a16:creationId xmlns:a16="http://schemas.microsoft.com/office/drawing/2014/main" id="{AA95925E-8678-BABE-BD0A-84150D8B1E72}"/>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359230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trenner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675D6EA5-052F-4CDA-8355-45D648F0F15C}"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102000" y="622800"/>
            <a:ext cx="5472111" cy="5580062"/>
          </a:xfrm>
          <a:noFill/>
        </p:spPr>
        <p:txBody>
          <a:bodyPr bIns="270000" anchor="ctr">
            <a:noAutofit/>
          </a:bodyPr>
          <a:lstStyle>
            <a:lvl1pPr marL="0" indent="0" algn="ctr">
              <a:lnSpc>
                <a:spcPct val="100000"/>
              </a:lnSpc>
              <a:spcBef>
                <a:spcPts val="0"/>
              </a:spcBef>
              <a:buNone/>
              <a:defRPr sz="30000" b="1">
                <a:solidFill>
                  <a:schemeClr val="tx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8" name="Rechteck 8">
            <a:extLst>
              <a:ext uri="{FF2B5EF4-FFF2-40B4-BE49-F238E27FC236}">
                <a16:creationId xmlns:a16="http://schemas.microsoft.com/office/drawing/2014/main" id="{AFDEB8F5-6174-419A-9282-FE227926BA78}"/>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642937"/>
                </a:moveTo>
                <a:cubicBezTo>
                  <a:pt x="10943591" y="1884219"/>
                  <a:pt x="10943908" y="4339938"/>
                  <a:pt x="10944226" y="5581220"/>
                </a:cubicBezTo>
                <a:lnTo>
                  <a:pt x="0" y="5581220"/>
                </a:lnTo>
                <a:lnTo>
                  <a:pt x="0" y="1587"/>
                </a:lnTo>
                <a:lnTo>
                  <a:pt x="10295096" y="0"/>
                </a:lnTo>
              </a:path>
            </a:pathLst>
          </a:cu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9" name="Titel 11">
            <a:extLst>
              <a:ext uri="{FF2B5EF4-FFF2-40B4-BE49-F238E27FC236}">
                <a16:creationId xmlns:a16="http://schemas.microsoft.com/office/drawing/2014/main" id="{8CB0EBB2-F90F-BE4D-A0F5-139BD4E66128}"/>
              </a:ext>
            </a:extLst>
          </p:cNvPr>
          <p:cNvSpPr>
            <a:spLocks noGrp="1"/>
          </p:cNvSpPr>
          <p:nvPr>
            <p:ph type="title" hasCustomPrompt="1"/>
          </p:nvPr>
        </p:nvSpPr>
        <p:spPr>
          <a:xfrm>
            <a:off x="629889" y="652890"/>
            <a:ext cx="5472111" cy="5549971"/>
          </a:xfrm>
        </p:spPr>
        <p:txBody>
          <a:bodyPr lIns="70200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309984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trenner_4">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7FC3E9D2-4E19-44F5-BF76-591407E503FA}"/>
              </a:ext>
            </a:extLst>
          </p:cNvPr>
          <p:cNvSpPr/>
          <p:nvPr userDrawn="1"/>
        </p:nvSpPr>
        <p:spPr>
          <a:xfrm>
            <a:off x="1169903" y="1268412"/>
            <a:ext cx="4355400" cy="4355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2560EFFE-2951-4444-AF19-C06BA363CBBB}"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23888" y="622800"/>
            <a:ext cx="5472111" cy="5580062"/>
          </a:xfrm>
          <a:noFill/>
        </p:spPr>
        <p:txBody>
          <a:bodyPr bIns="270000" anchor="ctr">
            <a:noAutofit/>
          </a:bodyPr>
          <a:lstStyle>
            <a:lvl1pPr marL="0" indent="0" algn="ctr">
              <a:lnSpc>
                <a:spcPct val="100000"/>
              </a:lnSpc>
              <a:spcBef>
                <a:spcPts val="0"/>
              </a:spcBef>
              <a:buNone/>
              <a:defRPr sz="20000" b="1">
                <a:solidFill>
                  <a:schemeClr val="bg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8" name="Titel 11">
            <a:extLst>
              <a:ext uri="{FF2B5EF4-FFF2-40B4-BE49-F238E27FC236}">
                <a16:creationId xmlns:a16="http://schemas.microsoft.com/office/drawing/2014/main" id="{7D86057D-0A45-2B4B-A94C-087A982B458A}"/>
              </a:ext>
            </a:extLst>
          </p:cNvPr>
          <p:cNvSpPr>
            <a:spLocks noGrp="1"/>
          </p:cNvSpPr>
          <p:nvPr>
            <p:ph type="title" hasCustomPrompt="1"/>
          </p:nvPr>
        </p:nvSpPr>
        <p:spPr>
          <a:xfrm>
            <a:off x="6095999" y="652890"/>
            <a:ext cx="5472111" cy="5549971"/>
          </a:xfrm>
        </p:spPr>
        <p:txBody>
          <a:bodyPr lIns="70200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182735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HU_Verantwortung2">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3" name="Textfeld 12">
            <a:extLst>
              <a:ext uri="{FF2B5EF4-FFF2-40B4-BE49-F238E27FC236}">
                <a16:creationId xmlns:a16="http://schemas.microsoft.com/office/drawing/2014/main" id="{278CDD8D-2AC6-4446-BA3C-396E75774C59}"/>
              </a:ext>
            </a:extLst>
          </p:cNvPr>
          <p:cNvSpPr txBox="1"/>
          <p:nvPr userDrawn="1"/>
        </p:nvSpPr>
        <p:spPr>
          <a:xfrm>
            <a:off x="1128712" y="2339221"/>
            <a:ext cx="7037388" cy="1123394"/>
          </a:xfrm>
          <a:prstGeom prst="rect">
            <a:avLst/>
          </a:prstGeom>
          <a:noFill/>
        </p:spPr>
        <p:txBody>
          <a:bodyPr wrap="square" lIns="0" tIns="0" rIns="0" bIns="0" rtlCol="0">
            <a:noAutofit/>
          </a:bodyPr>
          <a:lstStyle/>
          <a:p>
            <a:pPr algn="l"/>
            <a:r>
              <a:rPr lang="de-DE" sz="2000" b="0" i="0" u="none" strike="noStrike" baseline="0" dirty="0" err="1">
                <a:solidFill>
                  <a:schemeClr val="tx1"/>
                </a:solidFill>
                <a:latin typeface="Georgia" panose="02040502050405020303" pitchFamily="18" charset="0"/>
              </a:rPr>
              <a:t>Being</a:t>
            </a:r>
            <a:r>
              <a:rPr lang="de-DE" sz="2000" b="0" i="0" u="none" strike="noStrike" baseline="0" dirty="0">
                <a:solidFill>
                  <a:schemeClr val="tx1"/>
                </a:solidFill>
                <a:latin typeface="Georgia" panose="02040502050405020303" pitchFamily="18" charset="0"/>
              </a:rPr>
              <a:t> a </a:t>
            </a:r>
            <a:r>
              <a:rPr lang="de-DE" sz="2000" b="0" i="0" u="none" strike="noStrike" baseline="0" dirty="0" err="1">
                <a:solidFill>
                  <a:schemeClr val="tx1"/>
                </a:solidFill>
                <a:latin typeface="Georgia" panose="02040502050405020303" pitchFamily="18" charset="0"/>
              </a:rPr>
              <a:t>Humboldtian</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involves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opposing</a:t>
            </a:r>
            <a:r>
              <a:rPr lang="de-DE" sz="2000" b="0" i="0" u="none" strike="noStrike" baseline="0" dirty="0">
                <a:solidFill>
                  <a:schemeClr val="tx1"/>
                </a:solidFill>
                <a:latin typeface="Georgia" panose="02040502050405020303" pitchFamily="18" charset="0"/>
              </a:rPr>
              <a:t> all </a:t>
            </a:r>
            <a:r>
              <a:rPr lang="de-DE" sz="2000" b="0" i="0" u="none" strike="noStrike" baseline="0" dirty="0" err="1">
                <a:solidFill>
                  <a:schemeClr val="tx1"/>
                </a:solidFill>
                <a:latin typeface="Georgia" panose="02040502050405020303" pitchFamily="18" charset="0"/>
              </a:rPr>
              <a:t>forms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of</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discrimination</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intolerance</a:t>
            </a:r>
            <a:r>
              <a:rPr lang="de-DE" sz="2000" b="0" i="0" u="none" strike="noStrike" baseline="0" dirty="0">
                <a:solidFill>
                  <a:schemeClr val="tx1"/>
                </a:solidFill>
                <a:latin typeface="Georgia" panose="02040502050405020303" pitchFamily="18" charset="0"/>
              </a:rPr>
              <a:t> and </a:t>
            </a:r>
            <a:r>
              <a:rPr lang="de-DE" sz="2000" b="0" i="0" u="none" strike="noStrike" baseline="0" dirty="0" err="1">
                <a:solidFill>
                  <a:schemeClr val="tx1"/>
                </a:solidFill>
                <a:latin typeface="Georgia" panose="02040502050405020303" pitchFamily="18" charset="0"/>
              </a:rPr>
              <a:t>cultural</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self-aggrandisement</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while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engaging</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with</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the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university’s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recent</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history</a:t>
            </a:r>
            <a:r>
              <a:rPr lang="de-DE" sz="2000" b="0" i="0" u="none" strike="noStrike" baseline="0" dirty="0">
                <a:solidFill>
                  <a:schemeClr val="tx1"/>
                </a:solidFill>
                <a:latin typeface="Georgia" panose="02040502050405020303" pitchFamily="18" charset="0"/>
              </a:rPr>
              <a:t>.</a:t>
            </a:r>
          </a:p>
          <a:p>
            <a:pPr algn="l"/>
            <a:endParaRPr lang="de-DE" sz="2000" b="0" i="0" u="none" strike="noStrike" baseline="0" dirty="0" err="1">
              <a:solidFill>
                <a:schemeClr val="tx1"/>
              </a:solidFill>
              <a:latin typeface="Georgia" panose="02040502050405020303" pitchFamily="18" charset="0"/>
            </a:endParaRPr>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30300" y="1268412"/>
            <a:ext cx="9982200" cy="560387"/>
          </a:xfrm>
          <a:prstGeom prst="rect">
            <a:avLst/>
          </a:prstGeom>
          <a:noFill/>
        </p:spPr>
        <p:txBody>
          <a:bodyPr wrap="square" lIns="0" tIns="0" rIns="0" bIns="0" rtlCol="0">
            <a:noAutofit/>
          </a:bodyPr>
          <a:lstStyle/>
          <a:p>
            <a:pPr algn="l">
              <a:lnSpc>
                <a:spcPct val="100000"/>
              </a:lnSpc>
            </a:pPr>
            <a:r>
              <a:rPr lang="de-DE" sz="4000" b="1" dirty="0" err="1">
                <a:solidFill>
                  <a:schemeClr val="tx1"/>
                </a:solidFill>
                <a:latin typeface="Arial" panose="020B0604020202020204" pitchFamily="34" charset="0"/>
                <a:cs typeface="Arial" panose="020B0604020202020204" pitchFamily="34" charset="0"/>
              </a:rPr>
              <a:t>Responsibility</a:t>
            </a:r>
            <a:endParaRPr lang="de-DE" sz="4000" b="1" dirty="0">
              <a:solidFill>
                <a:schemeClr val="tx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7C92E087-2A53-874B-80FA-D231A8C3490C}"/>
              </a:ext>
            </a:extLst>
          </p:cNvPr>
          <p:cNvSpPr txBox="1"/>
          <p:nvPr userDrawn="1"/>
        </p:nvSpPr>
        <p:spPr>
          <a:xfrm>
            <a:off x="477520" y="2458720"/>
            <a:ext cx="0" cy="0"/>
          </a:xfrm>
          <a:prstGeom prst="rect">
            <a:avLst/>
          </a:prstGeom>
          <a:noFill/>
        </p:spPr>
        <p:txBody>
          <a:bodyPr wrap="none" lIns="0" tIns="0" rIns="0" bIns="0" rtlCol="0">
            <a:noAutofit/>
          </a:bodyPr>
          <a:lstStyle/>
          <a:p>
            <a:pPr algn="l">
              <a:lnSpc>
                <a:spcPts val="2100"/>
              </a:lnSpc>
            </a:pPr>
            <a:endParaRPr lang="de-DE" sz="1400" b="0" i="0" dirty="0">
              <a:latin typeface="Arial" panose="020B0604020202020204" pitchFamily="34" charset="0"/>
            </a:endParaRPr>
          </a:p>
        </p:txBody>
      </p:sp>
      <p:sp>
        <p:nvSpPr>
          <p:cNvPr id="6" name="Fußzeilenplatzhalter 3">
            <a:extLst>
              <a:ext uri="{FF2B5EF4-FFF2-40B4-BE49-F238E27FC236}">
                <a16:creationId xmlns:a16="http://schemas.microsoft.com/office/drawing/2014/main" id="{D09FAF2C-0663-7120-4E8E-8FE59A2CD7CD}"/>
              </a:ext>
            </a:extLst>
          </p:cNvPr>
          <p:cNvSpPr>
            <a:spLocks noGrp="1"/>
          </p:cNvSpPr>
          <p:nvPr>
            <p:ph type="ftr" sz="quarter" idx="11"/>
          </p:nvPr>
        </p:nvSpPr>
        <p:spPr>
          <a:xfrm>
            <a:off x="-1" y="2"/>
            <a:ext cx="11062800" cy="627062"/>
          </a:xfrm>
        </p:spPr>
        <p:txBody>
          <a:bodyPr/>
          <a:lstStyle>
            <a:lvl1pPr>
              <a:defRPr>
                <a:solidFill>
                  <a:schemeClr val="tx1"/>
                </a:solidFill>
              </a:defRPr>
            </a:lvl1pPr>
          </a:lstStyle>
          <a:p>
            <a:r>
              <a:rPr lang="de-DE" dirty="0" err="1"/>
              <a:t>Presentation</a:t>
            </a:r>
            <a:r>
              <a:rPr lang="de-DE" dirty="0"/>
              <a:t> title</a:t>
            </a:r>
          </a:p>
        </p:txBody>
      </p:sp>
    </p:spTree>
    <p:extLst>
      <p:ext uri="{BB962C8B-B14F-4D97-AF65-F5344CB8AC3E}">
        <p14:creationId xmlns:p14="http://schemas.microsoft.com/office/powerpoint/2010/main" val="172446828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eltrenner_5">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4DEF30-DE63-453E-AC35-588F2536513F}"/>
              </a:ext>
            </a:extLst>
          </p:cNvPr>
          <p:cNvSpPr>
            <a:spLocks noGrp="1"/>
          </p:cNvSpPr>
          <p:nvPr>
            <p:ph type="dt" sz="half" idx="10"/>
          </p:nvPr>
        </p:nvSpPr>
        <p:spPr/>
        <p:txBody>
          <a:bodyPr/>
          <a:lstStyle/>
          <a:p>
            <a:fld id="{8E66A1AB-3850-4EF4-830D-94071B9ECF6C}" type="datetime1">
              <a:rPr lang="de-DE" smtClean="0"/>
              <a:t>13.11.2023</a:t>
            </a:fld>
            <a:endParaRPr lang="de-DE"/>
          </a:p>
        </p:txBody>
      </p:sp>
      <p:sp>
        <p:nvSpPr>
          <p:cNvPr id="4" name="Fußzeilenplatzhalter 3">
            <a:extLst>
              <a:ext uri="{FF2B5EF4-FFF2-40B4-BE49-F238E27FC236}">
                <a16:creationId xmlns:a16="http://schemas.microsoft.com/office/drawing/2014/main" id="{766406E4-BEF3-47FF-9F8B-AE4746C3B4D4}"/>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4FDB7E31-4770-4E5E-9EB4-99AD8EABB0E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7" name="Textplatzhalter 16">
            <a:extLst>
              <a:ext uri="{FF2B5EF4-FFF2-40B4-BE49-F238E27FC236}">
                <a16:creationId xmlns:a16="http://schemas.microsoft.com/office/drawing/2014/main" id="{051D76C4-4830-43FE-BA47-33579747D4F5}"/>
              </a:ext>
            </a:extLst>
          </p:cNvPr>
          <p:cNvSpPr>
            <a:spLocks noGrp="1"/>
          </p:cNvSpPr>
          <p:nvPr>
            <p:ph type="body" sz="quarter" idx="13" hasCustomPrompt="1"/>
          </p:nvPr>
        </p:nvSpPr>
        <p:spPr>
          <a:xfrm>
            <a:off x="1134000" y="2076947"/>
            <a:ext cx="1680221" cy="2789237"/>
          </a:xfrm>
          <a:ln w="31750">
            <a:noFill/>
            <a:miter lim="800000"/>
          </a:ln>
        </p:spPr>
        <p:txBody>
          <a:bodyPr bIns="270000" anchor="ctr" anchorCtr="0">
            <a:noAutofit/>
          </a:bodyPr>
          <a:lstStyle>
            <a:lvl1pPr marL="0" indent="0" algn="l">
              <a:lnSpc>
                <a:spcPct val="100000"/>
              </a:lnSpc>
              <a:spcBef>
                <a:spcPts val="0"/>
              </a:spcBef>
              <a:buNone/>
              <a:defRPr sz="20000" b="1" i="0">
                <a:latin typeface="Arial" panose="020B0604020202020204" pitchFamily="34" charset="0"/>
              </a:defRPr>
            </a:lvl1pPr>
          </a:lstStyle>
          <a:p>
            <a:pPr lvl="0"/>
            <a:r>
              <a:rPr lang="de-DE" dirty="0"/>
              <a:t>X</a:t>
            </a:r>
          </a:p>
        </p:txBody>
      </p:sp>
      <p:sp>
        <p:nvSpPr>
          <p:cNvPr id="8" name="Titel 11">
            <a:extLst>
              <a:ext uri="{FF2B5EF4-FFF2-40B4-BE49-F238E27FC236}">
                <a16:creationId xmlns:a16="http://schemas.microsoft.com/office/drawing/2014/main" id="{9271F190-DEDD-7D49-A568-15046220A66C}"/>
              </a:ext>
            </a:extLst>
          </p:cNvPr>
          <p:cNvSpPr>
            <a:spLocks noGrp="1"/>
          </p:cNvSpPr>
          <p:nvPr>
            <p:ph type="title" hasCustomPrompt="1"/>
          </p:nvPr>
        </p:nvSpPr>
        <p:spPr>
          <a:xfrm>
            <a:off x="2916001" y="2076948"/>
            <a:ext cx="8141999" cy="2789236"/>
          </a:xfrm>
        </p:spPr>
        <p:txBody>
          <a:bodyPr lIns="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972308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piteltrenner_6">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tx1"/>
                </a:solidFill>
              </a:defRPr>
            </a:lvl1pPr>
          </a:lstStyle>
          <a:p>
            <a:fld id="{B0B39A00-439B-4350-AD8C-21A2FE81A7D4}" type="datetime1">
              <a:rPr lang="de-DE" smtClean="0"/>
              <a:pPr/>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2" name="Textplatzhalter 11">
            <a:extLst>
              <a:ext uri="{FF2B5EF4-FFF2-40B4-BE49-F238E27FC236}">
                <a16:creationId xmlns:a16="http://schemas.microsoft.com/office/drawing/2014/main" id="{A2CA1919-0163-4E01-A836-7336918BF5E0}"/>
              </a:ext>
            </a:extLst>
          </p:cNvPr>
          <p:cNvSpPr>
            <a:spLocks noGrp="1"/>
          </p:cNvSpPr>
          <p:nvPr>
            <p:ph type="body" sz="quarter" idx="14" hasCustomPrompt="1"/>
          </p:nvPr>
        </p:nvSpPr>
        <p:spPr>
          <a:xfrm>
            <a:off x="1144588" y="4114483"/>
            <a:ext cx="9902825" cy="1708160"/>
          </a:xfrm>
        </p:spPr>
        <p:txBody>
          <a:bodyPr/>
          <a:lstStyle>
            <a:lvl1pPr marL="0" indent="0">
              <a:lnSpc>
                <a:spcPct val="100000"/>
              </a:lnSpc>
              <a:spcAft>
                <a:spcPts val="0"/>
              </a:spcAft>
              <a:buNone/>
              <a:defRPr sz="3700" b="1">
                <a:solidFill>
                  <a:schemeClr val="tx1"/>
                </a:solidFill>
              </a:defRPr>
            </a:lvl1pPr>
          </a:lstStyle>
          <a:p>
            <a:pPr lvl="0"/>
            <a:r>
              <a:rPr lang="de-DE" dirty="0"/>
              <a:t>H2 Titel der Präsentation 37pt</a:t>
            </a:r>
          </a:p>
        </p:txBody>
      </p:sp>
      <p:sp>
        <p:nvSpPr>
          <p:cNvPr id="7" name="Textplatzhalter 6">
            <a:extLst>
              <a:ext uri="{FF2B5EF4-FFF2-40B4-BE49-F238E27FC236}">
                <a16:creationId xmlns:a16="http://schemas.microsoft.com/office/drawing/2014/main" id="{424E48EC-3D4D-41EE-8965-2B057D86155B}"/>
              </a:ext>
            </a:extLst>
          </p:cNvPr>
          <p:cNvSpPr>
            <a:spLocks noGrp="1"/>
          </p:cNvSpPr>
          <p:nvPr>
            <p:ph type="body" sz="quarter" idx="15"/>
          </p:nvPr>
        </p:nvSpPr>
        <p:spPr>
          <a:xfrm>
            <a:off x="1144588" y="3648074"/>
            <a:ext cx="4862512" cy="257176"/>
          </a:xfrm>
          <a:solidFill>
            <a:schemeClr val="tx1"/>
          </a:solidFill>
        </p:spPr>
        <p:txBody>
          <a:bodyPr>
            <a:noAutofit/>
          </a:bodyPr>
          <a:lstStyle>
            <a:lvl1pPr marL="0" indent="0">
              <a:buNone/>
              <a:defRPr>
                <a:solidFill>
                  <a:schemeClr val="tx1"/>
                </a:solidFill>
              </a:defRPr>
            </a:lvl1pPr>
          </a:lstStyle>
          <a:p>
            <a:pPr lvl="0"/>
            <a:endParaRPr lang="de-DE" dirty="0"/>
          </a:p>
        </p:txBody>
      </p:sp>
    </p:spTree>
    <p:extLst>
      <p:ext uri="{BB962C8B-B14F-4D97-AF65-F5344CB8AC3E}">
        <p14:creationId xmlns:p14="http://schemas.microsoft.com/office/powerpoint/2010/main" val="95251903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ner_1">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71B631A-F203-49CB-893C-6201FD4D4C13}"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4" name="Textplatzhalter 13">
            <a:extLst>
              <a:ext uri="{FF2B5EF4-FFF2-40B4-BE49-F238E27FC236}">
                <a16:creationId xmlns:a16="http://schemas.microsoft.com/office/drawing/2014/main" id="{96014160-B466-4C4A-A2FF-92E7258DBC72}"/>
              </a:ext>
            </a:extLst>
          </p:cNvPr>
          <p:cNvSpPr>
            <a:spLocks noGrp="1"/>
          </p:cNvSpPr>
          <p:nvPr>
            <p:ph type="body" sz="quarter" idx="14" hasCustomPrompt="1"/>
          </p:nvPr>
        </p:nvSpPr>
        <p:spPr>
          <a:xfrm>
            <a:off x="1134000" y="4554000"/>
            <a:ext cx="9936000" cy="1080000"/>
          </a:xfrm>
        </p:spPr>
        <p:txBody>
          <a:bodyPr/>
          <a:lstStyle>
            <a:lvl1pPr marL="0" indent="0">
              <a:lnSpc>
                <a:spcPts val="2200"/>
              </a:lnSpc>
              <a:spcBef>
                <a:spcPts val="0"/>
              </a:spcBef>
              <a:buNone/>
              <a:defRPr sz="2000">
                <a:solidFill>
                  <a:schemeClr val="tx1"/>
                </a:solidFill>
              </a:defRPr>
            </a:lvl1pPr>
          </a:lstStyle>
          <a:p>
            <a:pPr lvl="0"/>
            <a:r>
              <a:rPr lang="de-DE" dirty="0"/>
              <a:t>Fließtext 20pt</a:t>
            </a:r>
          </a:p>
        </p:txBody>
      </p:sp>
      <p:sp>
        <p:nvSpPr>
          <p:cNvPr id="8" name="Titel 11">
            <a:extLst>
              <a:ext uri="{FF2B5EF4-FFF2-40B4-BE49-F238E27FC236}">
                <a16:creationId xmlns:a16="http://schemas.microsoft.com/office/drawing/2014/main" id="{1072B5D4-5B16-E64B-B3AA-A85866146576}"/>
              </a:ext>
            </a:extLst>
          </p:cNvPr>
          <p:cNvSpPr>
            <a:spLocks noGrp="1"/>
          </p:cNvSpPr>
          <p:nvPr>
            <p:ph type="title" hasCustomPrompt="1"/>
          </p:nvPr>
        </p:nvSpPr>
        <p:spPr>
          <a:xfrm>
            <a:off x="1123840" y="3345986"/>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133175232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ener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D77B44B4-1233-4D60-B0FC-9B341077B8B8}"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8" name="Textplatzhalter 13">
            <a:extLst>
              <a:ext uri="{FF2B5EF4-FFF2-40B4-BE49-F238E27FC236}">
                <a16:creationId xmlns:a16="http://schemas.microsoft.com/office/drawing/2014/main" id="{44A5A595-A167-4817-937F-D436AC475D8D}"/>
              </a:ext>
            </a:extLst>
          </p:cNvPr>
          <p:cNvSpPr>
            <a:spLocks noGrp="1"/>
          </p:cNvSpPr>
          <p:nvPr>
            <p:ph type="body" sz="quarter" idx="14" hasCustomPrompt="1"/>
          </p:nvPr>
        </p:nvSpPr>
        <p:spPr>
          <a:xfrm>
            <a:off x="1134000" y="4554000"/>
            <a:ext cx="9936000" cy="1080000"/>
          </a:xfrm>
        </p:spPr>
        <p:txBody>
          <a:bodyPr/>
          <a:lstStyle>
            <a:lvl1pPr marL="0" indent="0">
              <a:lnSpc>
                <a:spcPts val="2200"/>
              </a:lnSpc>
              <a:spcBef>
                <a:spcPts val="0"/>
              </a:spcBef>
              <a:buNone/>
              <a:defRPr sz="2000">
                <a:solidFill>
                  <a:schemeClr val="accent5"/>
                </a:solidFill>
              </a:defRPr>
            </a:lvl1pPr>
          </a:lstStyle>
          <a:p>
            <a:pPr lvl="0"/>
            <a:r>
              <a:rPr lang="de-DE" dirty="0"/>
              <a:t>Fließtext 20pt</a:t>
            </a:r>
          </a:p>
        </p:txBody>
      </p:sp>
      <p:sp>
        <p:nvSpPr>
          <p:cNvPr id="9" name="Titel 11">
            <a:extLst>
              <a:ext uri="{FF2B5EF4-FFF2-40B4-BE49-F238E27FC236}">
                <a16:creationId xmlns:a16="http://schemas.microsoft.com/office/drawing/2014/main" id="{5C69C1FD-DB55-EA4D-BC89-F4E301B961E8}"/>
              </a:ext>
            </a:extLst>
          </p:cNvPr>
          <p:cNvSpPr>
            <a:spLocks noGrp="1"/>
          </p:cNvSpPr>
          <p:nvPr>
            <p:ph type="title" hasCustomPrompt="1"/>
          </p:nvPr>
        </p:nvSpPr>
        <p:spPr>
          <a:xfrm>
            <a:off x="1123840" y="3345986"/>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3249652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ener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33186AA8-4F3C-410F-87A0-E2125E31F605}"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13">
            <a:extLst>
              <a:ext uri="{FF2B5EF4-FFF2-40B4-BE49-F238E27FC236}">
                <a16:creationId xmlns:a16="http://schemas.microsoft.com/office/drawing/2014/main" id="{132CB592-2EEE-4E76-AC38-4697667FF907}"/>
              </a:ext>
            </a:extLst>
          </p:cNvPr>
          <p:cNvSpPr>
            <a:spLocks noGrp="1"/>
          </p:cNvSpPr>
          <p:nvPr>
            <p:ph type="body" sz="quarter" idx="14" hasCustomPrompt="1"/>
          </p:nvPr>
        </p:nvSpPr>
        <p:spPr>
          <a:xfrm>
            <a:off x="1134000" y="4554000"/>
            <a:ext cx="9936000" cy="1080000"/>
          </a:xfrm>
        </p:spPr>
        <p:txBody>
          <a:bodyPr/>
          <a:lstStyle>
            <a:lvl1pPr marL="0" indent="0">
              <a:lnSpc>
                <a:spcPts val="2200"/>
              </a:lnSpc>
              <a:spcBef>
                <a:spcPts val="0"/>
              </a:spcBef>
              <a:buNone/>
              <a:defRPr sz="2000">
                <a:solidFill>
                  <a:schemeClr val="accent5"/>
                </a:solidFill>
              </a:defRPr>
            </a:lvl1pPr>
          </a:lstStyle>
          <a:p>
            <a:pPr lvl="0"/>
            <a:r>
              <a:rPr lang="de-DE" dirty="0"/>
              <a:t>Fließtext 20pt</a:t>
            </a:r>
          </a:p>
        </p:txBody>
      </p:sp>
      <p:sp>
        <p:nvSpPr>
          <p:cNvPr id="8" name="Titel 11">
            <a:extLst>
              <a:ext uri="{FF2B5EF4-FFF2-40B4-BE49-F238E27FC236}">
                <a16:creationId xmlns:a16="http://schemas.microsoft.com/office/drawing/2014/main" id="{044645BE-854A-7F4B-8637-64067D7AB0B6}"/>
              </a:ext>
            </a:extLst>
          </p:cNvPr>
          <p:cNvSpPr>
            <a:spLocks noGrp="1"/>
          </p:cNvSpPr>
          <p:nvPr>
            <p:ph type="title" hasCustomPrompt="1"/>
          </p:nvPr>
        </p:nvSpPr>
        <p:spPr>
          <a:xfrm>
            <a:off x="1123840" y="3345986"/>
            <a:ext cx="9936000" cy="588879"/>
          </a:xfrm>
        </p:spPr>
        <p:txBody>
          <a:bodyPr/>
          <a:lstStyle>
            <a:lvl1pPr>
              <a:defRPr sz="3500">
                <a:solidFill>
                  <a:schemeClr val="tx2"/>
                </a:solidFill>
              </a:defRPr>
            </a:lvl1pPr>
          </a:lstStyle>
          <a:p>
            <a:r>
              <a:rPr lang="de-DE" dirty="0"/>
              <a:t>H3 Kapitel der Präsentation 35pt</a:t>
            </a:r>
          </a:p>
        </p:txBody>
      </p:sp>
      <p:sp>
        <p:nvSpPr>
          <p:cNvPr id="2" name="Rechteck 8">
            <a:extLst>
              <a:ext uri="{FF2B5EF4-FFF2-40B4-BE49-F238E27FC236}">
                <a16:creationId xmlns:a16="http://schemas.microsoft.com/office/drawing/2014/main" id="{A7812C82-6D1D-234B-652F-AD8C344E2083}"/>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1260074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_H3_1">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921CA210-FD92-4896-9247-01929DD525FA}"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sz="2000">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sz="2000">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sz="2000">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sz="2000">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sz="2000">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1">
            <a:extLst>
              <a:ext uri="{FF2B5EF4-FFF2-40B4-BE49-F238E27FC236}">
                <a16:creationId xmlns:a16="http://schemas.microsoft.com/office/drawing/2014/main" id="{5D1C2443-AF12-1F41-A60A-571DECA45FA2}"/>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840289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_H3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B1B48204-F5ED-4FBF-8710-D3D65DA50F08}"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5">
            <a:extLst>
              <a:ext uri="{FF2B5EF4-FFF2-40B4-BE49-F238E27FC236}">
                <a16:creationId xmlns:a16="http://schemas.microsoft.com/office/drawing/2014/main" id="{1D2C2E5E-FB2D-FD47-B577-5AFF3A7819B7}"/>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sz="2000">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sz="2000">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sz="2000">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sz="2000">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sz="2000">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1">
            <a:extLst>
              <a:ext uri="{FF2B5EF4-FFF2-40B4-BE49-F238E27FC236}">
                <a16:creationId xmlns:a16="http://schemas.microsoft.com/office/drawing/2014/main" id="{6057AF08-BC98-3341-95D2-BB96ED1F95BF}"/>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
        <p:nvSpPr>
          <p:cNvPr id="2" name="Rechteck 8">
            <a:extLst>
              <a:ext uri="{FF2B5EF4-FFF2-40B4-BE49-F238E27FC236}">
                <a16:creationId xmlns:a16="http://schemas.microsoft.com/office/drawing/2014/main" id="{F6C66F06-6A67-7F8A-3994-A1185032AEC7}"/>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758512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ard_H3_3">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C48ED0D7-2F86-4F5A-95C8-7DF2ABE9F74D}"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0" name="Textplatzhalter 5">
            <a:extLst>
              <a:ext uri="{FF2B5EF4-FFF2-40B4-BE49-F238E27FC236}">
                <a16:creationId xmlns:a16="http://schemas.microsoft.com/office/drawing/2014/main" id="{8C615B9D-E73F-8B49-82D2-92F580175A81}"/>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sz="2000">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sz="2000">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sz="2000">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sz="2000">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sz="20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11">
            <a:extLst>
              <a:ext uri="{FF2B5EF4-FFF2-40B4-BE49-F238E27FC236}">
                <a16:creationId xmlns:a16="http://schemas.microsoft.com/office/drawing/2014/main" id="{9704706C-041C-904C-BDE6-9F0F2231F8E4}"/>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353946587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_H3_4">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075CAF57-35D6-45C5-B944-76E3BD50F16D}"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712788" indent="-712788">
              <a:buFontTx/>
              <a:buBlip>
                <a:blip r:embed="rId2">
                  <a:extLst>
                    <a:ext uri="{96DAC541-7B7A-43D3-8B79-37D633B846F1}">
                      <asvg:svgBlip xmlns:asvg="http://schemas.microsoft.com/office/drawing/2016/SVG/main" r:embed="rId3"/>
                    </a:ext>
                  </a:extLst>
                </a:blip>
              </a:buBlip>
              <a:tabLst/>
              <a:defRPr sz="2000">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sz="2000">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sz="2000">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sz="2000">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sz="20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 11">
            <a:extLst>
              <a:ext uri="{FF2B5EF4-FFF2-40B4-BE49-F238E27FC236}">
                <a16:creationId xmlns:a16="http://schemas.microsoft.com/office/drawing/2014/main" id="{E4B12119-5C9B-CC47-B193-DA22D6CD1F0B}"/>
              </a:ext>
            </a:extLst>
          </p:cNvPr>
          <p:cNvSpPr>
            <a:spLocks noGrp="1"/>
          </p:cNvSpPr>
          <p:nvPr>
            <p:ph type="title" hasCustomPrompt="1"/>
          </p:nvPr>
        </p:nvSpPr>
        <p:spPr>
          <a:xfrm>
            <a:off x="1123840" y="1220530"/>
            <a:ext cx="9936000" cy="588879"/>
          </a:xfrm>
        </p:spPr>
        <p:txBody>
          <a:bodyPr/>
          <a:lstStyle>
            <a:lvl1pPr>
              <a:defRPr sz="3500">
                <a:solidFill>
                  <a:schemeClr val="tx1"/>
                </a:solidFill>
              </a:defRPr>
            </a:lvl1pPr>
          </a:lstStyle>
          <a:p>
            <a:r>
              <a:rPr lang="de-DE" dirty="0"/>
              <a:t>H3 Kapitel der Präsentation 35pt</a:t>
            </a:r>
          </a:p>
        </p:txBody>
      </p:sp>
      <p:sp>
        <p:nvSpPr>
          <p:cNvPr id="2" name="Rechteck 8">
            <a:extLst>
              <a:ext uri="{FF2B5EF4-FFF2-40B4-BE49-F238E27FC236}">
                <a16:creationId xmlns:a16="http://schemas.microsoft.com/office/drawing/2014/main" id="{510760C1-62D0-1CB7-253E-A5BADB3D8F5D}"/>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156748879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ndard_H3_mit_Nummerierun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B204B7F5-BC95-4533-B681-939B09DBC90A}"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p:spPr>
        <p:txBody>
          <a:bodyPr/>
          <a:lstStyle>
            <a:lvl1pPr marL="361950" indent="-361950">
              <a:buClr>
                <a:schemeClr val="tx1"/>
              </a:buClr>
              <a:buSzPct val="100000"/>
              <a:buFont typeface="+mj-lt"/>
              <a:buAutoNum type="arabicPeriod"/>
              <a:defRPr sz="2000">
                <a:solidFill>
                  <a:schemeClr val="accent5"/>
                </a:solidFill>
              </a:defRPr>
            </a:lvl1pPr>
            <a:lvl2pPr marL="712788" indent="-360363">
              <a:buClr>
                <a:schemeClr val="tx1"/>
              </a:buClr>
              <a:buSzPct val="100000"/>
              <a:buFont typeface="+mj-lt"/>
              <a:buAutoNum type="arabicPeriod"/>
              <a:tabLst/>
              <a:defRPr sz="2000">
                <a:solidFill>
                  <a:schemeClr val="accent5"/>
                </a:solidFill>
              </a:defRPr>
            </a:lvl2pPr>
            <a:lvl3pPr marL="1073150" indent="-358775">
              <a:buClr>
                <a:schemeClr val="tx1"/>
              </a:buClr>
              <a:buSzPct val="100000"/>
              <a:buFont typeface="+mj-lt"/>
              <a:buAutoNum type="arabicPeriod"/>
              <a:tabLst/>
              <a:defRPr sz="2000">
                <a:solidFill>
                  <a:schemeClr val="accent5"/>
                </a:solidFill>
              </a:defRPr>
            </a:lvl3pPr>
            <a:lvl4pPr marL="1425575" indent="-349250">
              <a:buClr>
                <a:schemeClr val="tx1"/>
              </a:buClr>
              <a:buSzPct val="100000"/>
              <a:buFont typeface="+mj-lt"/>
              <a:buAutoNum type="arabicPeriod"/>
              <a:tabLst/>
              <a:defRPr sz="2000">
                <a:solidFill>
                  <a:schemeClr val="accent5"/>
                </a:solidFill>
              </a:defRPr>
            </a:lvl4pPr>
            <a:lvl5pPr marL="1785938" indent="-354013">
              <a:buClr>
                <a:schemeClr val="tx1"/>
              </a:buClr>
              <a:buSzPct val="100000"/>
              <a:buFont typeface="+mj-lt"/>
              <a:buAutoNum type="arabicPeriod"/>
              <a:tabLst/>
              <a:defRPr sz="2000">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11">
            <a:extLst>
              <a:ext uri="{FF2B5EF4-FFF2-40B4-BE49-F238E27FC236}">
                <a16:creationId xmlns:a16="http://schemas.microsoft.com/office/drawing/2014/main" id="{42C29EAA-5871-8843-9191-628F9CD6F4D0}"/>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387804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U_Präsidium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7B7881B9-E0BD-49CF-9C0D-9E1E98AC2A24}" type="datetime1">
              <a:rPr lang="de-DE" smtClean="0"/>
              <a:pPr/>
              <a:t>13.11.2023</a:t>
            </a:fld>
            <a:endParaRPr lang="de-DE" dirty="0"/>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dirty="0"/>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err="1">
                <a:solidFill>
                  <a:schemeClr val="accent6"/>
                </a:solidFill>
                <a:latin typeface="Arial" panose="020B0604020202020204" pitchFamily="34" charset="0"/>
                <a:cs typeface="Arial" panose="020B0604020202020204" pitchFamily="34" charset="0"/>
              </a:rPr>
              <a:t>Institutional</a:t>
            </a:r>
            <a:r>
              <a:rPr lang="de-DE" sz="4000" b="1" dirty="0">
                <a:solidFill>
                  <a:schemeClr val="accent6"/>
                </a:solidFill>
                <a:latin typeface="Arial" panose="020B0604020202020204" pitchFamily="34" charset="0"/>
                <a:cs typeface="Arial" panose="020B0604020202020204" pitchFamily="34" charset="0"/>
              </a:rPr>
              <a:t> Leadership</a:t>
            </a:r>
          </a:p>
        </p:txBody>
      </p:sp>
      <p:sp>
        <p:nvSpPr>
          <p:cNvPr id="20" name="Textfeld 19">
            <a:extLst>
              <a:ext uri="{FF2B5EF4-FFF2-40B4-BE49-F238E27FC236}">
                <a16:creationId xmlns:a16="http://schemas.microsoft.com/office/drawing/2014/main" id="{60D888A3-06B4-4EDD-A957-2229C7C54F8B}"/>
              </a:ext>
            </a:extLst>
          </p:cNvPr>
          <p:cNvSpPr txBox="1"/>
          <p:nvPr userDrawn="1"/>
        </p:nvSpPr>
        <p:spPr>
          <a:xfrm>
            <a:off x="1065688" y="4762500"/>
            <a:ext cx="2478722" cy="1168400"/>
          </a:xfrm>
          <a:prstGeom prst="rect">
            <a:avLst/>
          </a:prstGeom>
          <a:noFill/>
        </p:spPr>
        <p:txBody>
          <a:bodyPr wrap="square" lIns="0" tIns="0" rIns="0" bIns="0" rtlCol="0">
            <a:noAutofit/>
          </a:bodyPr>
          <a:lstStyle/>
          <a:p>
            <a:pPr algn="ctr">
              <a:lnSpc>
                <a:spcPct val="90000"/>
              </a:lnSpc>
            </a:pPr>
            <a:r>
              <a:rPr lang="de-DE" sz="1800" b="1" dirty="0">
                <a:solidFill>
                  <a:schemeClr val="accent5"/>
                </a:solidFill>
                <a:latin typeface="Arial" panose="020B0604020202020204" pitchFamily="34" charset="0"/>
                <a:cs typeface="Arial" panose="020B0604020202020204" pitchFamily="34" charset="0"/>
              </a:rPr>
              <a:t>Prof. Dr. Julia </a:t>
            </a:r>
            <a:br>
              <a:rPr lang="de-DE" sz="1800" b="1" dirty="0">
                <a:solidFill>
                  <a:schemeClr val="accent5"/>
                </a:solidFill>
                <a:latin typeface="Arial" panose="020B0604020202020204" pitchFamily="34" charset="0"/>
                <a:cs typeface="Arial" panose="020B0604020202020204" pitchFamily="34" charset="0"/>
              </a:rPr>
            </a:br>
            <a:r>
              <a:rPr lang="de-DE" sz="1800" b="1" dirty="0">
                <a:solidFill>
                  <a:schemeClr val="accent5"/>
                </a:solidFill>
                <a:latin typeface="Arial" panose="020B0604020202020204" pitchFamily="34" charset="0"/>
                <a:cs typeface="Arial" panose="020B0604020202020204" pitchFamily="34" charset="0"/>
              </a:rPr>
              <a:t>von Blumenthal</a:t>
            </a:r>
            <a:br>
              <a:rPr lang="de-DE" sz="1800" b="1" dirty="0">
                <a:solidFill>
                  <a:schemeClr val="accent5"/>
                </a:solidFill>
                <a:latin typeface="Arial" panose="020B0604020202020204" pitchFamily="34" charset="0"/>
                <a:cs typeface="Arial" panose="020B0604020202020204" pitchFamily="34" charset="0"/>
              </a:rPr>
            </a:br>
            <a:r>
              <a:rPr lang="de-DE" sz="1800" b="0" dirty="0" err="1">
                <a:solidFill>
                  <a:schemeClr val="accent5"/>
                </a:solidFill>
                <a:latin typeface="Arial" panose="020B0604020202020204" pitchFamily="34" charset="0"/>
                <a:cs typeface="Arial" panose="020B0604020202020204" pitchFamily="34" charset="0"/>
              </a:rPr>
              <a:t>President</a:t>
            </a:r>
            <a:r>
              <a:rPr lang="de-DE" sz="1800" b="0" dirty="0">
                <a:solidFill>
                  <a:schemeClr val="accent5"/>
                </a:solidFill>
                <a:latin typeface="Arial" panose="020B0604020202020204" pitchFamily="34" charset="0"/>
                <a:cs typeface="Arial" panose="020B0604020202020204" pitchFamily="34" charset="0"/>
              </a:rPr>
              <a:t> </a:t>
            </a:r>
            <a:r>
              <a:rPr lang="de-DE" sz="1800" b="0" dirty="0" err="1">
                <a:solidFill>
                  <a:schemeClr val="accent5"/>
                </a:solidFill>
                <a:latin typeface="Arial" panose="020B0604020202020204" pitchFamily="34" charset="0"/>
                <a:cs typeface="Arial" panose="020B0604020202020204" pitchFamily="34" charset="0"/>
              </a:rPr>
              <a:t>of</a:t>
            </a:r>
            <a:r>
              <a:rPr lang="de-DE" sz="1800" b="0" dirty="0">
                <a:solidFill>
                  <a:schemeClr val="accent5"/>
                </a:solidFill>
                <a:latin typeface="Arial" panose="020B0604020202020204" pitchFamily="34" charset="0"/>
                <a:cs typeface="Arial" panose="020B0604020202020204" pitchFamily="34" charset="0"/>
              </a:rPr>
              <a:t> </a:t>
            </a:r>
            <a:br>
              <a:rPr lang="de-DE" sz="1800" b="0" dirty="0">
                <a:solidFill>
                  <a:schemeClr val="accent5"/>
                </a:solidFill>
                <a:latin typeface="Arial" panose="020B0604020202020204" pitchFamily="34" charset="0"/>
                <a:cs typeface="Arial" panose="020B0604020202020204" pitchFamily="34" charset="0"/>
              </a:rPr>
            </a:br>
            <a:r>
              <a:rPr lang="de-DE" sz="1800" b="0" dirty="0">
                <a:solidFill>
                  <a:schemeClr val="accent5"/>
                </a:solidFill>
                <a:latin typeface="Arial" panose="020B0604020202020204" pitchFamily="34" charset="0"/>
                <a:cs typeface="Arial" panose="020B0604020202020204" pitchFamily="34" charset="0"/>
              </a:rPr>
              <a:t>Humboldt-Universität </a:t>
            </a:r>
            <a:br>
              <a:rPr lang="de-DE" sz="1800" b="0" dirty="0">
                <a:solidFill>
                  <a:schemeClr val="accent5"/>
                </a:solidFill>
                <a:latin typeface="Arial" panose="020B0604020202020204" pitchFamily="34" charset="0"/>
                <a:cs typeface="Arial" panose="020B0604020202020204" pitchFamily="34" charset="0"/>
              </a:rPr>
            </a:br>
            <a:r>
              <a:rPr lang="de-DE" sz="1800" b="0" dirty="0">
                <a:solidFill>
                  <a:schemeClr val="accent5"/>
                </a:solidFill>
                <a:latin typeface="Arial" panose="020B0604020202020204" pitchFamily="34" charset="0"/>
                <a:cs typeface="Arial" panose="020B0604020202020204" pitchFamily="34" charset="0"/>
              </a:rPr>
              <a:t>zu Berlin</a:t>
            </a:r>
          </a:p>
        </p:txBody>
      </p:sp>
      <p:sp>
        <p:nvSpPr>
          <p:cNvPr id="21" name="Textfeld 20">
            <a:extLst>
              <a:ext uri="{FF2B5EF4-FFF2-40B4-BE49-F238E27FC236}">
                <a16:creationId xmlns:a16="http://schemas.microsoft.com/office/drawing/2014/main" id="{84D57D99-ABE0-4B1D-8E47-0BE7AE63C98A}"/>
              </a:ext>
            </a:extLst>
          </p:cNvPr>
          <p:cNvSpPr txBox="1"/>
          <p:nvPr userDrawn="1"/>
        </p:nvSpPr>
        <p:spPr>
          <a:xfrm>
            <a:off x="3667124" y="4762500"/>
            <a:ext cx="2357436" cy="1168400"/>
          </a:xfrm>
          <a:prstGeom prst="rect">
            <a:avLst/>
          </a:prstGeom>
          <a:noFill/>
        </p:spPr>
        <p:txBody>
          <a:bodyPr wrap="square" lIns="0" tIns="0" rIns="0" bIns="0" rtlCol="0">
            <a:noAutofit/>
          </a:bodyPr>
          <a:lstStyle/>
          <a:p>
            <a:pPr algn="ctr">
              <a:lnSpc>
                <a:spcPct val="90000"/>
              </a:lnSpc>
            </a:pPr>
            <a:r>
              <a:rPr lang="de-DE" sz="1800" b="1" dirty="0">
                <a:solidFill>
                  <a:schemeClr val="accent5"/>
                </a:solidFill>
                <a:latin typeface="Arial" panose="020B0604020202020204" pitchFamily="34" charset="0"/>
                <a:cs typeface="Arial" panose="020B0604020202020204" pitchFamily="34" charset="0"/>
              </a:rPr>
              <a:t>Prof. Dr. Niels Pinkwart</a:t>
            </a:r>
            <a:br>
              <a:rPr lang="de-DE" sz="1800" b="1" dirty="0">
                <a:solidFill>
                  <a:schemeClr val="accent5"/>
                </a:solidFill>
                <a:latin typeface="Arial" panose="020B0604020202020204" pitchFamily="34" charset="0"/>
                <a:cs typeface="Arial" panose="020B0604020202020204" pitchFamily="34" charset="0"/>
              </a:rPr>
            </a:br>
            <a:r>
              <a:rPr lang="de-DE" sz="1800" b="0" dirty="0" err="1">
                <a:solidFill>
                  <a:schemeClr val="accent5"/>
                </a:solidFill>
                <a:latin typeface="Arial" panose="020B0604020202020204" pitchFamily="34" charset="0"/>
                <a:cs typeface="Arial" panose="020B0604020202020204" pitchFamily="34" charset="0"/>
              </a:rPr>
              <a:t>Vice</a:t>
            </a:r>
            <a:r>
              <a:rPr lang="de-DE" sz="1800" b="0" dirty="0">
                <a:solidFill>
                  <a:schemeClr val="accent5"/>
                </a:solidFill>
                <a:latin typeface="Arial" panose="020B0604020202020204" pitchFamily="34" charset="0"/>
                <a:cs typeface="Arial" panose="020B0604020202020204" pitchFamily="34" charset="0"/>
              </a:rPr>
              <a:t> </a:t>
            </a:r>
            <a:r>
              <a:rPr lang="de-DE" sz="1800" b="0" dirty="0" err="1">
                <a:solidFill>
                  <a:schemeClr val="accent5"/>
                </a:solidFill>
                <a:latin typeface="Arial" panose="020B0604020202020204" pitchFamily="34" charset="0"/>
                <a:cs typeface="Arial" panose="020B0604020202020204" pitchFamily="34" charset="0"/>
              </a:rPr>
              <a:t>President</a:t>
            </a:r>
            <a:r>
              <a:rPr lang="de-DE" sz="1800" b="0" dirty="0">
                <a:solidFill>
                  <a:schemeClr val="accent5"/>
                </a:solidFill>
                <a:latin typeface="Arial" panose="020B0604020202020204" pitchFamily="34" charset="0"/>
                <a:cs typeface="Arial" panose="020B0604020202020204" pitchFamily="34" charset="0"/>
              </a:rPr>
              <a:t> </a:t>
            </a:r>
            <a:r>
              <a:rPr lang="de-DE" sz="1800" b="0" dirty="0" err="1">
                <a:solidFill>
                  <a:schemeClr val="accent5"/>
                </a:solidFill>
                <a:latin typeface="Arial" panose="020B0604020202020204" pitchFamily="34" charset="0"/>
                <a:cs typeface="Arial" panose="020B0604020202020204" pitchFamily="34" charset="0"/>
              </a:rPr>
              <a:t>for</a:t>
            </a:r>
            <a:r>
              <a:rPr lang="de-DE" sz="1800" b="0" dirty="0">
                <a:solidFill>
                  <a:schemeClr val="accent5"/>
                </a:solidFill>
                <a:latin typeface="Arial" panose="020B0604020202020204" pitchFamily="34" charset="0"/>
                <a:cs typeface="Arial" panose="020B0604020202020204" pitchFamily="34" charset="0"/>
              </a:rPr>
              <a:t> </a:t>
            </a:r>
            <a:br>
              <a:rPr lang="de-DE" sz="1800" b="0" dirty="0">
                <a:solidFill>
                  <a:schemeClr val="accent5"/>
                </a:solidFill>
                <a:latin typeface="Arial" panose="020B0604020202020204" pitchFamily="34" charset="0"/>
                <a:cs typeface="Arial" panose="020B0604020202020204" pitchFamily="34" charset="0"/>
              </a:rPr>
            </a:br>
            <a:r>
              <a:rPr lang="de-DE" sz="1800" b="0" dirty="0">
                <a:solidFill>
                  <a:schemeClr val="accent5"/>
                </a:solidFill>
                <a:latin typeface="Arial" panose="020B0604020202020204" pitchFamily="34" charset="0"/>
                <a:cs typeface="Arial" panose="020B0604020202020204" pitchFamily="34" charset="0"/>
              </a:rPr>
              <a:t>Academic Affairs</a:t>
            </a:r>
          </a:p>
        </p:txBody>
      </p:sp>
      <p:sp>
        <p:nvSpPr>
          <p:cNvPr id="22" name="Textfeld 21">
            <a:extLst>
              <a:ext uri="{FF2B5EF4-FFF2-40B4-BE49-F238E27FC236}">
                <a16:creationId xmlns:a16="http://schemas.microsoft.com/office/drawing/2014/main" id="{82ADAB04-9BC8-4FE0-837F-CE21BC46A388}"/>
              </a:ext>
            </a:extLst>
          </p:cNvPr>
          <p:cNvSpPr txBox="1"/>
          <p:nvPr userDrawn="1"/>
        </p:nvSpPr>
        <p:spPr>
          <a:xfrm>
            <a:off x="6192043" y="4762500"/>
            <a:ext cx="2341563" cy="1168400"/>
          </a:xfrm>
          <a:prstGeom prst="rect">
            <a:avLst/>
          </a:prstGeom>
          <a:noFill/>
        </p:spPr>
        <p:txBody>
          <a:bodyPr wrap="square" lIns="0" tIns="0" rIns="0" bIns="0" rtlCol="0">
            <a:noAutofit/>
          </a:bodyPr>
          <a:lstStyle/>
          <a:p>
            <a:pPr algn="ctr">
              <a:lnSpc>
                <a:spcPct val="90000"/>
              </a:lnSpc>
            </a:pPr>
            <a:r>
              <a:rPr lang="de-DE" sz="1800" b="1" dirty="0">
                <a:solidFill>
                  <a:schemeClr val="accent5"/>
                </a:solidFill>
                <a:latin typeface="Arial" panose="020B0604020202020204" pitchFamily="34" charset="0"/>
                <a:cs typeface="Arial" panose="020B0604020202020204" pitchFamily="34" charset="0"/>
              </a:rPr>
              <a:t>Prof. Dr. Christoph Schneider</a:t>
            </a:r>
            <a:br>
              <a:rPr lang="de-DE" sz="1800" b="1" dirty="0">
                <a:solidFill>
                  <a:schemeClr val="accent5"/>
                </a:solidFill>
                <a:latin typeface="Arial" panose="020B0604020202020204" pitchFamily="34" charset="0"/>
                <a:cs typeface="Arial" panose="020B0604020202020204" pitchFamily="34" charset="0"/>
              </a:rPr>
            </a:br>
            <a:r>
              <a:rPr lang="de-DE" sz="1800" b="0" dirty="0" err="1">
                <a:solidFill>
                  <a:schemeClr val="accent5"/>
                </a:solidFill>
                <a:latin typeface="Arial" panose="020B0604020202020204" pitchFamily="34" charset="0"/>
                <a:cs typeface="Arial" panose="020B0604020202020204" pitchFamily="34" charset="0"/>
              </a:rPr>
              <a:t>Vice</a:t>
            </a:r>
            <a:r>
              <a:rPr lang="de-DE" sz="1800" b="0" dirty="0">
                <a:solidFill>
                  <a:schemeClr val="accent5"/>
                </a:solidFill>
                <a:latin typeface="Arial" panose="020B0604020202020204" pitchFamily="34" charset="0"/>
                <a:cs typeface="Arial" panose="020B0604020202020204" pitchFamily="34" charset="0"/>
              </a:rPr>
              <a:t> </a:t>
            </a:r>
            <a:r>
              <a:rPr lang="de-DE" sz="1800" b="0" dirty="0" err="1">
                <a:solidFill>
                  <a:schemeClr val="accent5"/>
                </a:solidFill>
                <a:latin typeface="Arial" panose="020B0604020202020204" pitchFamily="34" charset="0"/>
                <a:cs typeface="Arial" panose="020B0604020202020204" pitchFamily="34" charset="0"/>
              </a:rPr>
              <a:t>President</a:t>
            </a:r>
            <a:r>
              <a:rPr lang="de-DE" sz="1800" b="0" dirty="0">
                <a:solidFill>
                  <a:schemeClr val="accent5"/>
                </a:solidFill>
                <a:latin typeface="Arial" panose="020B0604020202020204" pitchFamily="34" charset="0"/>
                <a:cs typeface="Arial" panose="020B0604020202020204" pitchFamily="34" charset="0"/>
              </a:rPr>
              <a:t> </a:t>
            </a:r>
            <a:r>
              <a:rPr lang="de-DE" sz="1800" b="0" dirty="0" err="1">
                <a:solidFill>
                  <a:schemeClr val="accent5"/>
                </a:solidFill>
                <a:latin typeface="Arial" panose="020B0604020202020204" pitchFamily="34" charset="0"/>
                <a:cs typeface="Arial" panose="020B0604020202020204" pitchFamily="34" charset="0"/>
              </a:rPr>
              <a:t>for</a:t>
            </a:r>
            <a:br>
              <a:rPr lang="de-DE" sz="1800" b="0" dirty="0">
                <a:solidFill>
                  <a:schemeClr val="accent5"/>
                </a:solidFill>
                <a:latin typeface="Arial" panose="020B0604020202020204" pitchFamily="34" charset="0"/>
                <a:cs typeface="Arial" panose="020B0604020202020204" pitchFamily="34" charset="0"/>
              </a:rPr>
            </a:br>
            <a:r>
              <a:rPr lang="de-DE" sz="1800" b="0" dirty="0">
                <a:solidFill>
                  <a:schemeClr val="accent5"/>
                </a:solidFill>
                <a:latin typeface="Arial" panose="020B0604020202020204" pitchFamily="34" charset="0"/>
                <a:cs typeface="Arial" panose="020B0604020202020204" pitchFamily="34" charset="0"/>
              </a:rPr>
              <a:t>Research</a:t>
            </a:r>
          </a:p>
        </p:txBody>
      </p:sp>
      <p:sp>
        <p:nvSpPr>
          <p:cNvPr id="2" name="Rechteck 8">
            <a:extLst>
              <a:ext uri="{FF2B5EF4-FFF2-40B4-BE49-F238E27FC236}">
                <a16:creationId xmlns:a16="http://schemas.microsoft.com/office/drawing/2014/main" id="{600A9DD0-9FA1-EAA7-5480-2AA7E962AEF8}"/>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pic>
        <p:nvPicPr>
          <p:cNvPr id="6" name="Picture 2" descr="C:\Users\langhend\Desktop\Pinkwart_HU PPT_rund.png">
            <a:extLst>
              <a:ext uri="{FF2B5EF4-FFF2-40B4-BE49-F238E27FC236}">
                <a16:creationId xmlns:a16="http://schemas.microsoft.com/office/drawing/2014/main" id="{00ED8C07-EE7E-F202-A538-A1B84172C52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667124" y="2197100"/>
            <a:ext cx="2355850" cy="2355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langhend\Desktop\Schneider_HU PPT_rund2.png">
            <a:extLst>
              <a:ext uri="{FF2B5EF4-FFF2-40B4-BE49-F238E27FC236}">
                <a16:creationId xmlns:a16="http://schemas.microsoft.com/office/drawing/2014/main" id="{8D8603B2-BD7A-7C99-CECC-2132F951559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184900" y="2197100"/>
            <a:ext cx="2355850" cy="235585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854B0DB3-EC12-FA3C-4A20-00CBCDD444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7125" y="2197101"/>
            <a:ext cx="2355849" cy="2355849"/>
          </a:xfrm>
          <a:prstGeom prst="rect">
            <a:avLst/>
          </a:prstGeom>
        </p:spPr>
      </p:pic>
      <p:pic>
        <p:nvPicPr>
          <p:cNvPr id="10" name="Grafik 9">
            <a:extLst>
              <a:ext uri="{FF2B5EF4-FFF2-40B4-BE49-F238E27FC236}">
                <a16:creationId xmlns:a16="http://schemas.microsoft.com/office/drawing/2014/main" id="{D9B340C9-163C-E118-3CEB-33C28C2EC9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711674" y="2197100"/>
            <a:ext cx="2355850" cy="2355850"/>
          </a:xfrm>
          <a:prstGeom prst="ellipse">
            <a:avLst/>
          </a:prstGeom>
        </p:spPr>
      </p:pic>
      <p:sp>
        <p:nvSpPr>
          <p:cNvPr id="11" name="Textfeld 10">
            <a:extLst>
              <a:ext uri="{FF2B5EF4-FFF2-40B4-BE49-F238E27FC236}">
                <a16:creationId xmlns:a16="http://schemas.microsoft.com/office/drawing/2014/main" id="{AF3D9659-164B-BCFF-8E3E-031E3CAD47E5}"/>
              </a:ext>
            </a:extLst>
          </p:cNvPr>
          <p:cNvSpPr txBox="1"/>
          <p:nvPr userDrawn="1"/>
        </p:nvSpPr>
        <p:spPr>
          <a:xfrm>
            <a:off x="8711674" y="4762500"/>
            <a:ext cx="2341563" cy="1168400"/>
          </a:xfrm>
          <a:prstGeom prst="rect">
            <a:avLst/>
          </a:prstGeom>
          <a:noFill/>
        </p:spPr>
        <p:txBody>
          <a:bodyPr wrap="square" lIns="0" tIns="0" rIns="0" bIns="0" rtlCol="0">
            <a:noAutofit/>
          </a:bodyPr>
          <a:lstStyle/>
          <a:p>
            <a:pPr algn="ctr">
              <a:lnSpc>
                <a:spcPct val="90000"/>
              </a:lnSpc>
            </a:pPr>
            <a:r>
              <a:rPr lang="de-DE" sz="1800" b="1" dirty="0">
                <a:solidFill>
                  <a:schemeClr val="accent5"/>
                </a:solidFill>
                <a:latin typeface="Arial" panose="020B0604020202020204" pitchFamily="34" charset="0"/>
                <a:cs typeface="Arial" panose="020B0604020202020204" pitchFamily="34" charset="0"/>
              </a:rPr>
              <a:t>Niels Helle-Meyer</a:t>
            </a:r>
            <a:br>
              <a:rPr lang="de-DE" sz="1800" b="1" dirty="0">
                <a:solidFill>
                  <a:schemeClr val="accent5"/>
                </a:solidFill>
                <a:latin typeface="Arial" panose="020B0604020202020204" pitchFamily="34" charset="0"/>
                <a:cs typeface="Arial" panose="020B0604020202020204" pitchFamily="34" charset="0"/>
              </a:rPr>
            </a:br>
            <a:r>
              <a:rPr lang="de-DE" sz="1800" b="0" dirty="0" err="1">
                <a:solidFill>
                  <a:schemeClr val="accent5"/>
                </a:solidFill>
                <a:latin typeface="Arial" panose="020B0604020202020204" pitchFamily="34" charset="0"/>
                <a:cs typeface="Arial" panose="020B0604020202020204" pitchFamily="34" charset="0"/>
              </a:rPr>
              <a:t>Vice</a:t>
            </a:r>
            <a:r>
              <a:rPr lang="de-DE" sz="1800" b="0" dirty="0">
                <a:solidFill>
                  <a:schemeClr val="accent5"/>
                </a:solidFill>
                <a:latin typeface="Arial" panose="020B0604020202020204" pitchFamily="34" charset="0"/>
                <a:cs typeface="Arial" panose="020B0604020202020204" pitchFamily="34" charset="0"/>
              </a:rPr>
              <a:t> </a:t>
            </a:r>
            <a:r>
              <a:rPr lang="de-DE" sz="1800" b="0" dirty="0" err="1">
                <a:solidFill>
                  <a:schemeClr val="accent5"/>
                </a:solidFill>
                <a:latin typeface="Arial" panose="020B0604020202020204" pitchFamily="34" charset="0"/>
                <a:cs typeface="Arial" panose="020B0604020202020204" pitchFamily="34" charset="0"/>
              </a:rPr>
              <a:t>President</a:t>
            </a:r>
            <a:r>
              <a:rPr lang="de-DE" sz="1800" b="0" dirty="0">
                <a:solidFill>
                  <a:schemeClr val="accent5"/>
                </a:solidFill>
                <a:latin typeface="Arial" panose="020B0604020202020204" pitchFamily="34" charset="0"/>
                <a:cs typeface="Arial" panose="020B0604020202020204" pitchFamily="34" charset="0"/>
              </a:rPr>
              <a:t> </a:t>
            </a:r>
            <a:r>
              <a:rPr lang="de-DE" sz="1800" b="0" dirty="0" err="1">
                <a:solidFill>
                  <a:schemeClr val="accent5"/>
                </a:solidFill>
                <a:latin typeface="Arial" panose="020B0604020202020204" pitchFamily="34" charset="0"/>
                <a:cs typeface="Arial" panose="020B0604020202020204" pitchFamily="34" charset="0"/>
              </a:rPr>
              <a:t>for</a:t>
            </a:r>
            <a:r>
              <a:rPr lang="de-DE" sz="1800" b="0" dirty="0">
                <a:solidFill>
                  <a:schemeClr val="accent5"/>
                </a:solidFill>
                <a:latin typeface="Arial" panose="020B0604020202020204" pitchFamily="34" charset="0"/>
                <a:cs typeface="Arial" panose="020B0604020202020204" pitchFamily="34" charset="0"/>
              </a:rPr>
              <a:t> Finance, Human Resources</a:t>
            </a:r>
            <a:br>
              <a:rPr lang="de-DE" sz="1800" b="0" dirty="0">
                <a:solidFill>
                  <a:schemeClr val="accent5"/>
                </a:solidFill>
                <a:latin typeface="Arial" panose="020B0604020202020204" pitchFamily="34" charset="0"/>
                <a:cs typeface="Arial" panose="020B0604020202020204" pitchFamily="34" charset="0"/>
              </a:rPr>
            </a:br>
            <a:r>
              <a:rPr lang="de-DE" sz="1800" b="0" dirty="0">
                <a:solidFill>
                  <a:schemeClr val="accent5"/>
                </a:solidFill>
                <a:latin typeface="Arial" panose="020B0604020202020204" pitchFamily="34" charset="0"/>
                <a:cs typeface="Arial" panose="020B0604020202020204" pitchFamily="34" charset="0"/>
              </a:rPr>
              <a:t>and </a:t>
            </a:r>
            <a:r>
              <a:rPr lang="de-DE" sz="1800" b="0" dirty="0" err="1">
                <a:solidFill>
                  <a:schemeClr val="accent5"/>
                </a:solidFill>
                <a:latin typeface="Arial" panose="020B0604020202020204" pitchFamily="34" charset="0"/>
                <a:cs typeface="Arial" panose="020B0604020202020204" pitchFamily="34" charset="0"/>
              </a:rPr>
              <a:t>Operations</a:t>
            </a:r>
            <a:endParaRPr lang="de-DE" sz="1800" b="0" dirty="0">
              <a:solidFill>
                <a:schemeClr val="accent5"/>
              </a:solidFill>
              <a:latin typeface="Arial" panose="020B0604020202020204" pitchFamily="34" charset="0"/>
              <a:cs typeface="Arial" panose="020B0604020202020204" pitchFamily="34" charset="0"/>
            </a:endParaRPr>
          </a:p>
        </p:txBody>
      </p:sp>
      <p:sp>
        <p:nvSpPr>
          <p:cNvPr id="8" name="Fußzeilenplatzhalter 3">
            <a:extLst>
              <a:ext uri="{FF2B5EF4-FFF2-40B4-BE49-F238E27FC236}">
                <a16:creationId xmlns:a16="http://schemas.microsoft.com/office/drawing/2014/main" id="{C589748C-75B6-302A-E5F1-774F71AA1125}"/>
              </a:ext>
            </a:extLst>
          </p:cNvPr>
          <p:cNvSpPr>
            <a:spLocks noGrp="1"/>
          </p:cNvSpPr>
          <p:nvPr>
            <p:ph type="ftr" sz="quarter" idx="11"/>
          </p:nvPr>
        </p:nvSpPr>
        <p:spPr>
          <a:xfrm>
            <a:off x="-1" y="2"/>
            <a:ext cx="11062800" cy="627062"/>
          </a:xfrm>
        </p:spPr>
        <p:txBody>
          <a:bodyPr/>
          <a:lstStyle>
            <a:lvl1pPr>
              <a:defRPr>
                <a:solidFill>
                  <a:schemeClr val="accent5"/>
                </a:solidFill>
              </a:defRPr>
            </a:lvl1pPr>
          </a:lstStyle>
          <a:p>
            <a:r>
              <a:rPr lang="de-DE" dirty="0" err="1"/>
              <a:t>Presentation</a:t>
            </a:r>
            <a:r>
              <a:rPr lang="de-DE" dirty="0"/>
              <a:t> title</a:t>
            </a:r>
          </a:p>
        </p:txBody>
      </p:sp>
    </p:spTree>
    <p:extLst>
      <p:ext uri="{BB962C8B-B14F-4D97-AF65-F5344CB8AC3E}">
        <p14:creationId xmlns:p14="http://schemas.microsoft.com/office/powerpoint/2010/main" val="4075065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itat_1">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DE95BA50-5108-41B1-B556-2E719854E983}"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p:spPr>
        <p:txBody>
          <a:bodyPr anchor="b" anchorCtr="0"/>
          <a:lstStyle>
            <a:lvl1pPr marL="0" indent="0">
              <a:lnSpc>
                <a:spcPts val="3000"/>
              </a:lnSpc>
              <a:spcBef>
                <a:spcPts val="0"/>
              </a:spcBef>
              <a:spcAft>
                <a:spcPts val="0"/>
              </a:spcAft>
              <a:buNone/>
              <a:defRPr sz="3000">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latin typeface="Arial" panose="020B0604020202020204" pitchFamily="34" charset="0"/>
                <a:cs typeface="Arial" panose="020B0604020202020204" pitchFamily="34" charset="0"/>
              </a:defRPr>
            </a:lvl1pPr>
          </a:lstStyle>
          <a:p>
            <a:pPr lvl="0"/>
            <a:r>
              <a:rPr lang="de-DE" dirty="0"/>
              <a:t>Name Nachname, Position 20pt</a:t>
            </a:r>
          </a:p>
        </p:txBody>
      </p:sp>
      <p:sp>
        <p:nvSpPr>
          <p:cNvPr id="2" name="Rechteck 8">
            <a:extLst>
              <a:ext uri="{FF2B5EF4-FFF2-40B4-BE49-F238E27FC236}">
                <a16:creationId xmlns:a16="http://schemas.microsoft.com/office/drawing/2014/main" id="{AB6289DD-532B-AEFE-4DE9-F984A5CBC555}"/>
              </a:ext>
            </a:extLst>
          </p:cNvPr>
          <p:cNvSpPr/>
          <p:nvPr userDrawn="1"/>
        </p:nvSpPr>
        <p:spPr>
          <a:xfrm>
            <a:off x="623887" y="1882776"/>
            <a:ext cx="10944226" cy="4322333"/>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1350 h 5579633"/>
              <a:gd name="connsiteX1" fmla="*/ 10944226 w 10944226"/>
              <a:gd name="connsiteY1" fmla="*/ 5579633 h 5579633"/>
              <a:gd name="connsiteX2" fmla="*/ 0 w 10944226"/>
              <a:gd name="connsiteY2" fmla="*/ 5579633 h 5579633"/>
              <a:gd name="connsiteX3" fmla="*/ 0 w 10944226"/>
              <a:gd name="connsiteY3" fmla="*/ 0 h 557963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791300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41319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17507 h 4938283"/>
              <a:gd name="connsiteX0" fmla="*/ 10943273 w 10944226"/>
              <a:gd name="connsiteY0" fmla="*/ 0 h 4322333"/>
              <a:gd name="connsiteX1" fmla="*/ 10944226 w 10944226"/>
              <a:gd name="connsiteY1" fmla="*/ 4322333 h 4322333"/>
              <a:gd name="connsiteX2" fmla="*/ 0 w 10944226"/>
              <a:gd name="connsiteY2" fmla="*/ 4322333 h 4322333"/>
              <a:gd name="connsiteX3" fmla="*/ 0 w 10944226"/>
              <a:gd name="connsiteY3" fmla="*/ 1301557 h 4322333"/>
            </a:gdLst>
            <a:ahLst/>
            <a:cxnLst>
              <a:cxn ang="0">
                <a:pos x="connsiteX0" y="connsiteY0"/>
              </a:cxn>
              <a:cxn ang="0">
                <a:pos x="connsiteX1" y="connsiteY1"/>
              </a:cxn>
              <a:cxn ang="0">
                <a:pos x="connsiteX2" y="connsiteY2"/>
              </a:cxn>
              <a:cxn ang="0">
                <a:pos x="connsiteX3" y="connsiteY3"/>
              </a:cxn>
            </a:cxnLst>
            <a:rect l="l" t="t" r="r" b="b"/>
            <a:pathLst>
              <a:path w="10944226" h="4322333">
                <a:moveTo>
                  <a:pt x="10943273" y="0"/>
                </a:moveTo>
                <a:cubicBezTo>
                  <a:pt x="10943591" y="1241282"/>
                  <a:pt x="10943908" y="3081051"/>
                  <a:pt x="10944226" y="4322333"/>
                </a:cubicBezTo>
                <a:lnTo>
                  <a:pt x="0" y="4322333"/>
                </a:lnTo>
                <a:lnTo>
                  <a:pt x="0" y="1301557"/>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cxnSp>
        <p:nvCxnSpPr>
          <p:cNvPr id="7" name="Gerader Verbinder 11">
            <a:extLst>
              <a:ext uri="{FF2B5EF4-FFF2-40B4-BE49-F238E27FC236}">
                <a16:creationId xmlns:a16="http://schemas.microsoft.com/office/drawing/2014/main" id="{6E5DEA6D-5624-FF4C-9568-33E9D28E18FE}"/>
              </a:ext>
            </a:extLst>
          </p:cNvPr>
          <p:cNvCxnSpPr>
            <a:cxnSpLocks/>
          </p:cNvCxnSpPr>
          <p:nvPr userDrawn="1"/>
        </p:nvCxnSpPr>
        <p:spPr>
          <a:xfrm flipH="1">
            <a:off x="3154680" y="623627"/>
            <a:ext cx="716089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580205"/>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Zitat_2">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A151692C-C15A-4646-A578-0A0BE2EDB7FF}"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p:spPr>
        <p:txBody>
          <a:bodyPr anchor="b" anchorCtr="0"/>
          <a:lstStyle>
            <a:lvl1pPr marL="0" indent="0">
              <a:lnSpc>
                <a:spcPts val="3000"/>
              </a:lnSpc>
              <a:spcBef>
                <a:spcPts val="0"/>
              </a:spcBef>
              <a:spcAft>
                <a:spcPts val="0"/>
              </a:spcAft>
              <a:buNone/>
              <a:defRPr sz="3000">
                <a:solidFill>
                  <a:schemeClr val="accent5"/>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solidFill>
                  <a:schemeClr val="accent5"/>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2" name="Rechteck 8">
            <a:extLst>
              <a:ext uri="{FF2B5EF4-FFF2-40B4-BE49-F238E27FC236}">
                <a16:creationId xmlns:a16="http://schemas.microsoft.com/office/drawing/2014/main" id="{61B037FA-92A1-5FED-DF71-4B836EA07D65}"/>
              </a:ext>
            </a:extLst>
          </p:cNvPr>
          <p:cNvSpPr/>
          <p:nvPr userDrawn="1"/>
        </p:nvSpPr>
        <p:spPr>
          <a:xfrm>
            <a:off x="623887" y="1882776"/>
            <a:ext cx="10944226" cy="4322333"/>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1350 h 5579633"/>
              <a:gd name="connsiteX1" fmla="*/ 10944226 w 10944226"/>
              <a:gd name="connsiteY1" fmla="*/ 5579633 h 5579633"/>
              <a:gd name="connsiteX2" fmla="*/ 0 w 10944226"/>
              <a:gd name="connsiteY2" fmla="*/ 5579633 h 5579633"/>
              <a:gd name="connsiteX3" fmla="*/ 0 w 10944226"/>
              <a:gd name="connsiteY3" fmla="*/ 0 h 557963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791300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41319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17507 h 4938283"/>
              <a:gd name="connsiteX0" fmla="*/ 10943273 w 10944226"/>
              <a:gd name="connsiteY0" fmla="*/ 0 h 4322333"/>
              <a:gd name="connsiteX1" fmla="*/ 10944226 w 10944226"/>
              <a:gd name="connsiteY1" fmla="*/ 4322333 h 4322333"/>
              <a:gd name="connsiteX2" fmla="*/ 0 w 10944226"/>
              <a:gd name="connsiteY2" fmla="*/ 4322333 h 4322333"/>
              <a:gd name="connsiteX3" fmla="*/ 0 w 10944226"/>
              <a:gd name="connsiteY3" fmla="*/ 1301557 h 4322333"/>
            </a:gdLst>
            <a:ahLst/>
            <a:cxnLst>
              <a:cxn ang="0">
                <a:pos x="connsiteX0" y="connsiteY0"/>
              </a:cxn>
              <a:cxn ang="0">
                <a:pos x="connsiteX1" y="connsiteY1"/>
              </a:cxn>
              <a:cxn ang="0">
                <a:pos x="connsiteX2" y="connsiteY2"/>
              </a:cxn>
              <a:cxn ang="0">
                <a:pos x="connsiteX3" y="connsiteY3"/>
              </a:cxn>
            </a:cxnLst>
            <a:rect l="l" t="t" r="r" b="b"/>
            <a:pathLst>
              <a:path w="10944226" h="4322333">
                <a:moveTo>
                  <a:pt x="10943273" y="0"/>
                </a:moveTo>
                <a:cubicBezTo>
                  <a:pt x="10943591" y="1241282"/>
                  <a:pt x="10943908" y="3081051"/>
                  <a:pt x="10944226" y="4322333"/>
                </a:cubicBezTo>
                <a:lnTo>
                  <a:pt x="0" y="4322333"/>
                </a:lnTo>
                <a:lnTo>
                  <a:pt x="0" y="1301557"/>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cxnSp>
        <p:nvCxnSpPr>
          <p:cNvPr id="7" name="Gerader Verbinder 11">
            <a:extLst>
              <a:ext uri="{FF2B5EF4-FFF2-40B4-BE49-F238E27FC236}">
                <a16:creationId xmlns:a16="http://schemas.microsoft.com/office/drawing/2014/main" id="{A2338333-90DD-B26F-E1FA-6956FDF8AF23}"/>
              </a:ext>
            </a:extLst>
          </p:cNvPr>
          <p:cNvCxnSpPr>
            <a:cxnSpLocks/>
          </p:cNvCxnSpPr>
          <p:nvPr userDrawn="1"/>
        </p:nvCxnSpPr>
        <p:spPr>
          <a:xfrm flipH="1">
            <a:off x="3154680" y="623627"/>
            <a:ext cx="716089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75533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itat_3">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DE95BA50-5108-41B1-B556-2E719854E983}"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p:spPr>
        <p:txBody>
          <a:bodyPr anchor="b" anchorCtr="0"/>
          <a:lstStyle>
            <a:lvl1pPr marL="0" indent="0">
              <a:lnSpc>
                <a:spcPts val="3000"/>
              </a:lnSpc>
              <a:spcBef>
                <a:spcPts val="0"/>
              </a:spcBef>
              <a:spcAft>
                <a:spcPts val="0"/>
              </a:spcAft>
              <a:buNone/>
              <a:defRPr sz="3000">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501226999"/>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itat_4">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A151692C-C15A-4646-A578-0A0BE2EDB7FF}"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p:spPr>
        <p:txBody>
          <a:bodyPr anchor="b" anchorCtr="0"/>
          <a:lstStyle>
            <a:lvl1pPr marL="0" indent="0">
              <a:lnSpc>
                <a:spcPts val="3000"/>
              </a:lnSpc>
              <a:spcBef>
                <a:spcPts val="0"/>
              </a:spcBef>
              <a:spcAft>
                <a:spcPts val="0"/>
              </a:spcAft>
              <a:buNone/>
              <a:defRPr sz="3000">
                <a:solidFill>
                  <a:schemeClr val="accent5"/>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p:spPr>
        <p:txBody>
          <a:bodyPr/>
          <a:lstStyle>
            <a:lvl1pPr marL="0" indent="0">
              <a:lnSpc>
                <a:spcPct val="100000"/>
              </a:lnSpc>
              <a:spcAft>
                <a:spcPts val="0"/>
              </a:spcAft>
              <a:buNone/>
              <a:defRPr sz="2000" b="1">
                <a:solidFill>
                  <a:schemeClr val="accent5"/>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255942308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Zitat_5">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401B9AA-75FA-FEBC-9506-6EF86EEAD289}"/>
              </a:ext>
            </a:extLst>
          </p:cNvPr>
          <p:cNvSpPr>
            <a:spLocks noGrp="1"/>
          </p:cNvSpPr>
          <p:nvPr>
            <p:ph type="pic" sz="quarter" idx="13" hasCustomPrompt="1"/>
          </p:nvPr>
        </p:nvSpPr>
        <p:spPr>
          <a:xfrm>
            <a:off x="1" y="0"/>
            <a:ext cx="12191999" cy="6858000"/>
          </a:xfrm>
          <a:custGeom>
            <a:avLst/>
            <a:gdLst>
              <a:gd name="connsiteX0" fmla="*/ 11137900 w 12191999"/>
              <a:gd name="connsiteY0" fmla="*/ 330200 h 6858000"/>
              <a:gd name="connsiteX1" fmla="*/ 10439400 w 12191999"/>
              <a:gd name="connsiteY1" fmla="*/ 1028700 h 6858000"/>
              <a:gd name="connsiteX2" fmla="*/ 11137900 w 12191999"/>
              <a:gd name="connsiteY2" fmla="*/ 1727200 h 6858000"/>
              <a:gd name="connsiteX3" fmla="*/ 11836400 w 12191999"/>
              <a:gd name="connsiteY3" fmla="*/ 1028700 h 6858000"/>
              <a:gd name="connsiteX4" fmla="*/ 11137900 w 12191999"/>
              <a:gd name="connsiteY4" fmla="*/ 330200 h 6858000"/>
              <a:gd name="connsiteX5" fmla="*/ 0 w 12191999"/>
              <a:gd name="connsiteY5" fmla="*/ 0 h 6858000"/>
              <a:gd name="connsiteX6" fmla="*/ 10111323 w 12191999"/>
              <a:gd name="connsiteY6" fmla="*/ 0 h 6858000"/>
              <a:gd name="connsiteX7" fmla="*/ 11783477 w 12191999"/>
              <a:gd name="connsiteY7" fmla="*/ 0 h 6858000"/>
              <a:gd name="connsiteX8" fmla="*/ 12191999 w 12191999"/>
              <a:gd name="connsiteY8" fmla="*/ 0 h 6858000"/>
              <a:gd name="connsiteX9" fmla="*/ 12191999 w 12191999"/>
              <a:gd name="connsiteY9" fmla="*/ 6858000 h 6858000"/>
              <a:gd name="connsiteX10" fmla="*/ 0 w 1219199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6858000">
                <a:moveTo>
                  <a:pt x="11137900" y="330200"/>
                </a:moveTo>
                <a:cubicBezTo>
                  <a:pt x="10752129" y="330200"/>
                  <a:pt x="10439400" y="642929"/>
                  <a:pt x="10439400" y="1028700"/>
                </a:cubicBezTo>
                <a:cubicBezTo>
                  <a:pt x="10439400" y="1414471"/>
                  <a:pt x="10752129" y="1727200"/>
                  <a:pt x="11137900" y="1727200"/>
                </a:cubicBezTo>
                <a:cubicBezTo>
                  <a:pt x="11523671" y="1727200"/>
                  <a:pt x="11836400" y="1414471"/>
                  <a:pt x="11836400" y="1028700"/>
                </a:cubicBezTo>
                <a:cubicBezTo>
                  <a:pt x="11836400" y="642929"/>
                  <a:pt x="11523671" y="330200"/>
                  <a:pt x="11137900" y="330200"/>
                </a:cubicBezTo>
                <a:close/>
                <a:moveTo>
                  <a:pt x="0" y="0"/>
                </a:moveTo>
                <a:lnTo>
                  <a:pt x="10111323" y="0"/>
                </a:lnTo>
                <a:lnTo>
                  <a:pt x="11783477" y="0"/>
                </a:lnTo>
                <a:lnTo>
                  <a:pt x="12191999" y="0"/>
                </a:lnTo>
                <a:lnTo>
                  <a:pt x="12191999" y="6858000"/>
                </a:lnTo>
                <a:lnTo>
                  <a:pt x="0" y="6858000"/>
                </a:lnTo>
                <a:close/>
              </a:path>
            </a:pathLst>
          </a:custGeom>
          <a:pattFill prst="pct80">
            <a:fgClr>
              <a:schemeClr val="tx1"/>
            </a:fgClr>
            <a:bgClr>
              <a:schemeClr val="bg1"/>
            </a:bgClr>
          </a:pattFill>
        </p:spPr>
        <p:txBody>
          <a:bodyPr wrap="square" anchor="ctr">
            <a:noAutofit/>
          </a:bodyPr>
          <a:lstStyle>
            <a:lvl1pPr marL="0" indent="0" algn="ctr">
              <a:lnSpc>
                <a:spcPct val="100000"/>
              </a:lnSpc>
              <a:spcAft>
                <a:spcPts val="0"/>
              </a:spcAft>
              <a:buNone/>
              <a:defRPr i="1">
                <a:solidFill>
                  <a:schemeClr val="bg1"/>
                </a:solidFill>
              </a:defRPr>
            </a:lvl1pPr>
          </a:lstStyle>
          <a:p>
            <a:r>
              <a:rPr lang="de-DE"/>
              <a:t>Bild per Drag &amp; Drop einfügen</a:t>
            </a:r>
          </a:p>
        </p:txBody>
      </p:sp>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bg1"/>
                </a:solidFill>
              </a:defRPr>
            </a:lvl1pPr>
          </a:lstStyle>
          <a:p>
            <a:fld id="{3D2FA012-97F2-4BB1-A718-5E6D5C408E39}" type="datetime1">
              <a:rPr lang="de-DE" smtClean="0"/>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8" name="Textplatzhalter 10">
            <a:extLst>
              <a:ext uri="{FF2B5EF4-FFF2-40B4-BE49-F238E27FC236}">
                <a16:creationId xmlns:a16="http://schemas.microsoft.com/office/drawing/2014/main" id="{24FF0300-0A5F-4C6E-AEFE-6E8040925DFA}"/>
              </a:ext>
            </a:extLst>
          </p:cNvPr>
          <p:cNvSpPr>
            <a:spLocks noGrp="1"/>
          </p:cNvSpPr>
          <p:nvPr>
            <p:ph type="body" sz="quarter" idx="14" hasCustomPrompt="1"/>
          </p:nvPr>
        </p:nvSpPr>
        <p:spPr>
          <a:xfrm>
            <a:off x="1134000" y="1270800"/>
            <a:ext cx="9936000" cy="3919538"/>
          </a:xfrm>
        </p:spPr>
        <p:txBody>
          <a:bodyPr anchor="ctr" anchorCtr="0">
            <a:noAutofit/>
          </a:bodyPr>
          <a:lstStyle>
            <a:lvl1pPr marL="0" indent="0" algn="ctr">
              <a:lnSpc>
                <a:spcPct val="100000"/>
              </a:lnSpc>
              <a:spcAft>
                <a:spcPts val="0"/>
              </a:spcAft>
              <a:buNone/>
              <a:defRPr sz="4000">
                <a:solidFill>
                  <a:schemeClr val="bg1"/>
                </a:solidFill>
                <a:latin typeface="Georgia" panose="02040502050405020303" pitchFamily="18"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a:t>
            </a:r>
          </a:p>
        </p:txBody>
      </p:sp>
      <p:sp>
        <p:nvSpPr>
          <p:cNvPr id="9" name="Textplatzhalter 12">
            <a:extLst>
              <a:ext uri="{FF2B5EF4-FFF2-40B4-BE49-F238E27FC236}">
                <a16:creationId xmlns:a16="http://schemas.microsoft.com/office/drawing/2014/main" id="{D2F649ED-0EA4-4F0C-9FE7-0AFA30D292F0}"/>
              </a:ext>
            </a:extLst>
          </p:cNvPr>
          <p:cNvSpPr>
            <a:spLocks noGrp="1"/>
          </p:cNvSpPr>
          <p:nvPr>
            <p:ph type="body" sz="quarter" idx="15" hasCustomPrompt="1"/>
          </p:nvPr>
        </p:nvSpPr>
        <p:spPr>
          <a:xfrm>
            <a:off x="1133999" y="5184000"/>
            <a:ext cx="9936000" cy="306000"/>
          </a:xfrm>
        </p:spPr>
        <p:txBody>
          <a:bodyPr/>
          <a:lstStyle>
            <a:lvl1pPr marL="0" indent="0" algn="ctr">
              <a:lnSpc>
                <a:spcPct val="100000"/>
              </a:lnSpc>
              <a:spcAft>
                <a:spcPts val="0"/>
              </a:spcAft>
              <a:buNone/>
              <a:defRPr sz="2000" b="1">
                <a:solidFill>
                  <a:schemeClr val="bg1"/>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2126862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_1">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ADBC4480-F7E6-F248-54E4-ABE07BA9BBB6}"/>
              </a:ext>
            </a:extLst>
          </p:cNvPr>
          <p:cNvSpPr>
            <a:spLocks noGrp="1"/>
          </p:cNvSpPr>
          <p:nvPr>
            <p:ph type="pic" sz="quarter" idx="13" hasCustomPrompt="1"/>
          </p:nvPr>
        </p:nvSpPr>
        <p:spPr>
          <a:xfrm>
            <a:off x="1" y="0"/>
            <a:ext cx="12191999" cy="6858000"/>
          </a:xfrm>
          <a:custGeom>
            <a:avLst/>
            <a:gdLst>
              <a:gd name="connsiteX0" fmla="*/ 11137900 w 12191999"/>
              <a:gd name="connsiteY0" fmla="*/ 330200 h 6858000"/>
              <a:gd name="connsiteX1" fmla="*/ 10439400 w 12191999"/>
              <a:gd name="connsiteY1" fmla="*/ 1028700 h 6858000"/>
              <a:gd name="connsiteX2" fmla="*/ 11137900 w 12191999"/>
              <a:gd name="connsiteY2" fmla="*/ 1727200 h 6858000"/>
              <a:gd name="connsiteX3" fmla="*/ 11836400 w 12191999"/>
              <a:gd name="connsiteY3" fmla="*/ 1028700 h 6858000"/>
              <a:gd name="connsiteX4" fmla="*/ 11137900 w 12191999"/>
              <a:gd name="connsiteY4" fmla="*/ 330200 h 6858000"/>
              <a:gd name="connsiteX5" fmla="*/ 0 w 12191999"/>
              <a:gd name="connsiteY5" fmla="*/ 0 h 6858000"/>
              <a:gd name="connsiteX6" fmla="*/ 10111323 w 12191999"/>
              <a:gd name="connsiteY6" fmla="*/ 0 h 6858000"/>
              <a:gd name="connsiteX7" fmla="*/ 11783477 w 12191999"/>
              <a:gd name="connsiteY7" fmla="*/ 0 h 6858000"/>
              <a:gd name="connsiteX8" fmla="*/ 12191999 w 12191999"/>
              <a:gd name="connsiteY8" fmla="*/ 0 h 6858000"/>
              <a:gd name="connsiteX9" fmla="*/ 12191999 w 12191999"/>
              <a:gd name="connsiteY9" fmla="*/ 6858000 h 6858000"/>
              <a:gd name="connsiteX10" fmla="*/ 0 w 1219199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6858000">
                <a:moveTo>
                  <a:pt x="11137900" y="330200"/>
                </a:moveTo>
                <a:cubicBezTo>
                  <a:pt x="10752129" y="330200"/>
                  <a:pt x="10439400" y="642929"/>
                  <a:pt x="10439400" y="1028700"/>
                </a:cubicBezTo>
                <a:cubicBezTo>
                  <a:pt x="10439400" y="1414471"/>
                  <a:pt x="10752129" y="1727200"/>
                  <a:pt x="11137900" y="1727200"/>
                </a:cubicBezTo>
                <a:cubicBezTo>
                  <a:pt x="11523671" y="1727200"/>
                  <a:pt x="11836400" y="1414471"/>
                  <a:pt x="11836400" y="1028700"/>
                </a:cubicBezTo>
                <a:cubicBezTo>
                  <a:pt x="11836400" y="642929"/>
                  <a:pt x="11523671" y="330200"/>
                  <a:pt x="11137900" y="330200"/>
                </a:cubicBezTo>
                <a:close/>
                <a:moveTo>
                  <a:pt x="0" y="0"/>
                </a:moveTo>
                <a:lnTo>
                  <a:pt x="10111323" y="0"/>
                </a:lnTo>
                <a:lnTo>
                  <a:pt x="11783477" y="0"/>
                </a:lnTo>
                <a:lnTo>
                  <a:pt x="12191999" y="0"/>
                </a:lnTo>
                <a:lnTo>
                  <a:pt x="12191999" y="6858000"/>
                </a:lnTo>
                <a:lnTo>
                  <a:pt x="0" y="6858000"/>
                </a:lnTo>
                <a:close/>
              </a:path>
            </a:pathLst>
          </a:custGeom>
          <a:pattFill prst="pct80">
            <a:fgClr>
              <a:schemeClr val="tx1"/>
            </a:fgClr>
            <a:bgClr>
              <a:schemeClr val="bg1"/>
            </a:bgClr>
          </a:pattFill>
        </p:spPr>
        <p:txBody>
          <a:bodyPr wrap="square" anchor="ctr">
            <a:noAutofit/>
          </a:bodyPr>
          <a:lstStyle>
            <a:lvl1pPr marL="0" indent="0" algn="ctr">
              <a:lnSpc>
                <a:spcPct val="100000"/>
              </a:lnSpc>
              <a:spcAft>
                <a:spcPts val="0"/>
              </a:spcAft>
              <a:buNone/>
              <a:defRPr i="1">
                <a:solidFill>
                  <a:schemeClr val="bg1"/>
                </a:solidFill>
              </a:defRPr>
            </a:lvl1pPr>
          </a:lstStyle>
          <a:p>
            <a:r>
              <a:rPr lang="de-DE"/>
              <a:t>Bild per Drag &amp; Drop einfügen</a:t>
            </a:r>
          </a:p>
        </p:txBody>
      </p:sp>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bg1"/>
                </a:solidFill>
              </a:defRPr>
            </a:lvl1pPr>
          </a:lstStyle>
          <a:p>
            <a:fld id="{B0B39A00-439B-4350-AD8C-21A2FE81A7D4}" type="datetime1">
              <a:rPr lang="de-DE" smtClean="0"/>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2" name="Textplatzhalter 11">
            <a:extLst>
              <a:ext uri="{FF2B5EF4-FFF2-40B4-BE49-F238E27FC236}">
                <a16:creationId xmlns:a16="http://schemas.microsoft.com/office/drawing/2014/main" id="{A2CA1919-0163-4E01-A836-7336918BF5E0}"/>
              </a:ext>
            </a:extLst>
          </p:cNvPr>
          <p:cNvSpPr>
            <a:spLocks noGrp="1"/>
          </p:cNvSpPr>
          <p:nvPr>
            <p:ph type="body" sz="quarter" idx="14" hasCustomPrompt="1"/>
          </p:nvPr>
        </p:nvSpPr>
        <p:spPr>
          <a:xfrm>
            <a:off x="1144588" y="4114483"/>
            <a:ext cx="9902825" cy="1708160"/>
          </a:xfrm>
        </p:spPr>
        <p:txBody>
          <a:bodyPr/>
          <a:lstStyle>
            <a:lvl1pPr marL="0" indent="0">
              <a:lnSpc>
                <a:spcPct val="100000"/>
              </a:lnSpc>
              <a:spcAft>
                <a:spcPts val="0"/>
              </a:spcAft>
              <a:buNone/>
              <a:defRPr sz="3700" b="1">
                <a:solidFill>
                  <a:schemeClr val="bg1"/>
                </a:solidFill>
              </a:defRPr>
            </a:lvl1pPr>
          </a:lstStyle>
          <a:p>
            <a:pPr lvl="0"/>
            <a:r>
              <a:rPr lang="de-DE" dirty="0"/>
              <a:t>H2 Titel der Präsentation 37pt</a:t>
            </a:r>
          </a:p>
        </p:txBody>
      </p:sp>
      <p:sp>
        <p:nvSpPr>
          <p:cNvPr id="7" name="Textplatzhalter 6">
            <a:extLst>
              <a:ext uri="{FF2B5EF4-FFF2-40B4-BE49-F238E27FC236}">
                <a16:creationId xmlns:a16="http://schemas.microsoft.com/office/drawing/2014/main" id="{424E48EC-3D4D-41EE-8965-2B057D86155B}"/>
              </a:ext>
            </a:extLst>
          </p:cNvPr>
          <p:cNvSpPr>
            <a:spLocks noGrp="1"/>
          </p:cNvSpPr>
          <p:nvPr>
            <p:ph type="body" sz="quarter" idx="15"/>
          </p:nvPr>
        </p:nvSpPr>
        <p:spPr>
          <a:xfrm>
            <a:off x="1144588" y="3648074"/>
            <a:ext cx="4862512" cy="257176"/>
          </a:xfrm>
          <a:solidFill>
            <a:schemeClr val="bg1"/>
          </a:solidFill>
        </p:spPr>
        <p:txBody>
          <a:bodyPr>
            <a:noAutofit/>
          </a:bodyPr>
          <a:lstStyle>
            <a:lvl1pPr marL="0" indent="0">
              <a:buNone/>
              <a:defRPr>
                <a:solidFill>
                  <a:schemeClr val="bg1"/>
                </a:solidFill>
              </a:defRPr>
            </a:lvl1pPr>
          </a:lstStyle>
          <a:p>
            <a:pPr lvl="0"/>
            <a:endParaRPr lang="de-DE" dirty="0"/>
          </a:p>
        </p:txBody>
      </p:sp>
    </p:spTree>
    <p:extLst>
      <p:ext uri="{BB962C8B-B14F-4D97-AF65-F5344CB8AC3E}">
        <p14:creationId xmlns:p14="http://schemas.microsoft.com/office/powerpoint/2010/main" val="3336730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A55A545B-2C49-44E4-96EA-E42A09BC4CFF}"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9" name="Bildplatzhalter 8">
            <a:extLst>
              <a:ext uri="{FF2B5EF4-FFF2-40B4-BE49-F238E27FC236}">
                <a16:creationId xmlns:a16="http://schemas.microsoft.com/office/drawing/2014/main" id="{BA184B2A-6BE5-4539-82FC-EF767E4328ED}"/>
              </a:ext>
            </a:extLst>
          </p:cNvPr>
          <p:cNvSpPr>
            <a:spLocks noGrp="1"/>
          </p:cNvSpPr>
          <p:nvPr>
            <p:ph type="pic" sz="quarter" idx="13" hasCustomPrompt="1"/>
          </p:nvPr>
        </p:nvSpPr>
        <p:spPr>
          <a:xfrm>
            <a:off x="0" y="0"/>
            <a:ext cx="7365719" cy="6857143"/>
          </a:xfrm>
          <a:pattFill prst="pct80">
            <a:fgClr>
              <a:schemeClr val="tx1"/>
            </a:fgClr>
            <a:bgClr>
              <a:schemeClr val="bg1"/>
            </a:bgClr>
          </a:pattFill>
        </p:spPr>
        <p:txBody>
          <a:bodyPr anchor="ctr" anchorCtr="0">
            <a:noAutofit/>
          </a:bodyPr>
          <a:lstStyle>
            <a:lvl1pPr marL="0" indent="0" algn="ctr">
              <a:buNone/>
              <a:defRPr i="1">
                <a:solidFill>
                  <a:schemeClr val="bg1"/>
                </a:solidFill>
              </a:defRPr>
            </a:lvl1pPr>
          </a:lstStyle>
          <a:p>
            <a:r>
              <a:rPr lang="de-DE" dirty="0"/>
              <a:t>Bild per Drag &amp; Drop einfügen</a:t>
            </a:r>
          </a:p>
        </p:txBody>
      </p:sp>
      <p:sp>
        <p:nvSpPr>
          <p:cNvPr id="13" name="Textplatzhalter 12">
            <a:extLst>
              <a:ext uri="{FF2B5EF4-FFF2-40B4-BE49-F238E27FC236}">
                <a16:creationId xmlns:a16="http://schemas.microsoft.com/office/drawing/2014/main" id="{75CD25CA-E4DD-4205-B631-6CDCF1B75320}"/>
              </a:ext>
            </a:extLst>
          </p:cNvPr>
          <p:cNvSpPr>
            <a:spLocks noGrp="1"/>
          </p:cNvSpPr>
          <p:nvPr>
            <p:ph type="body" sz="quarter" idx="15" hasCustomPrompt="1"/>
          </p:nvPr>
        </p:nvSpPr>
        <p:spPr>
          <a:xfrm>
            <a:off x="7361999" y="1766565"/>
            <a:ext cx="3708000" cy="360000"/>
          </a:xfrm>
        </p:spPr>
        <p:txBody>
          <a:bodyPr lIns="468000"/>
          <a:lstStyle>
            <a:lvl1pPr marL="0" indent="0">
              <a:lnSpc>
                <a:spcPct val="100000"/>
              </a:lnSpc>
              <a:spcAft>
                <a:spcPts val="0"/>
              </a:spcAft>
              <a:buNone/>
              <a:defRPr sz="2500" b="1"/>
            </a:lvl1pPr>
          </a:lstStyle>
          <a:p>
            <a:pPr lvl="0"/>
            <a:r>
              <a:rPr lang="de-DE" dirty="0"/>
              <a:t>H4 Headline 25pt</a:t>
            </a:r>
          </a:p>
        </p:txBody>
      </p:sp>
      <p:sp>
        <p:nvSpPr>
          <p:cNvPr id="7" name="Textplatzhalter 6">
            <a:extLst>
              <a:ext uri="{FF2B5EF4-FFF2-40B4-BE49-F238E27FC236}">
                <a16:creationId xmlns:a16="http://schemas.microsoft.com/office/drawing/2014/main" id="{9FBFD7C9-262E-49FE-8F37-873368195135}"/>
              </a:ext>
            </a:extLst>
          </p:cNvPr>
          <p:cNvSpPr>
            <a:spLocks noGrp="1"/>
          </p:cNvSpPr>
          <p:nvPr>
            <p:ph type="body" sz="quarter" idx="16"/>
          </p:nvPr>
        </p:nvSpPr>
        <p:spPr>
          <a:xfrm>
            <a:off x="7366000" y="2458801"/>
            <a:ext cx="3708000" cy="3491150"/>
          </a:xfrm>
        </p:spPr>
        <p:txBody>
          <a:bodyPr lIns="468000"/>
          <a:lstStyle>
            <a:lvl1pPr marL="712788" indent="-712788">
              <a:buFontTx/>
              <a:buBlip>
                <a:blip r:embed="rId2">
                  <a:extLst>
                    <a:ext uri="{96DAC541-7B7A-43D3-8B79-37D633B846F1}">
                      <asvg:svgBlip xmlns:asvg="http://schemas.microsoft.com/office/drawing/2016/SVG/main" r:embed="rId3"/>
                    </a:ext>
                  </a:extLst>
                </a:blip>
              </a:buBlip>
              <a:tabLst/>
              <a:defRPr sz="2000">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sz="2000">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sz="2000">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sz="2000">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sz="2000">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65529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_2">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1F6A3386-BAEC-46B8-BF3F-8B3A0CBF6D1C}"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6184900" y="1267199"/>
            <a:ext cx="4879975" cy="2880000"/>
          </a:xfrm>
        </p:spPr>
        <p:txBody>
          <a:bodyPr lIns="468000" anchor="b" anchorCtr="0"/>
          <a:lstStyle>
            <a:lvl1pPr marL="0" indent="0">
              <a:lnSpc>
                <a:spcPts val="3000"/>
              </a:lnSpc>
              <a:spcBef>
                <a:spcPts val="0"/>
              </a:spcBef>
              <a:spcAft>
                <a:spcPts val="0"/>
              </a:spcAft>
              <a:buNone/>
              <a:defRPr sz="3000">
                <a:solidFill>
                  <a:schemeClr val="accent5"/>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6182823" y="4906418"/>
            <a:ext cx="4879976" cy="306000"/>
          </a:xfrm>
        </p:spPr>
        <p:txBody>
          <a:bodyPr lIns="468000"/>
          <a:lstStyle>
            <a:lvl1pPr marL="0" indent="0">
              <a:lnSpc>
                <a:spcPct val="100000"/>
              </a:lnSpc>
              <a:spcAft>
                <a:spcPts val="0"/>
              </a:spcAft>
              <a:buNone/>
              <a:defRPr sz="2000" b="1">
                <a:solidFill>
                  <a:schemeClr val="accent5"/>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11" name="Rechteck 8">
            <a:extLst>
              <a:ext uri="{FF2B5EF4-FFF2-40B4-BE49-F238E27FC236}">
                <a16:creationId xmlns:a16="http://schemas.microsoft.com/office/drawing/2014/main" id="{C96A31BA-7936-41FE-A828-F87A34C5001D}"/>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642937"/>
                </a:moveTo>
                <a:cubicBezTo>
                  <a:pt x="10943591" y="1884219"/>
                  <a:pt x="10943908" y="4339938"/>
                  <a:pt x="10944226" y="5581220"/>
                </a:cubicBezTo>
                <a:lnTo>
                  <a:pt x="0" y="5581220"/>
                </a:lnTo>
                <a:lnTo>
                  <a:pt x="0" y="1587"/>
                </a:lnTo>
                <a:lnTo>
                  <a:pt x="10295096"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b="0" i="0" dirty="0">
              <a:latin typeface="Georgia" panose="02040502050405020303" pitchFamily="18" charset="0"/>
            </a:endParaRPr>
          </a:p>
        </p:txBody>
      </p:sp>
      <p:sp>
        <p:nvSpPr>
          <p:cNvPr id="13" name="Bildplatzhalter 15">
            <a:extLst>
              <a:ext uri="{FF2B5EF4-FFF2-40B4-BE49-F238E27FC236}">
                <a16:creationId xmlns:a16="http://schemas.microsoft.com/office/drawing/2014/main" id="{6C0FECF3-D9E5-421E-B5FA-3E8A3FC7F350}"/>
              </a:ext>
            </a:extLst>
          </p:cNvPr>
          <p:cNvSpPr>
            <a:spLocks noGrp="1"/>
          </p:cNvSpPr>
          <p:nvPr>
            <p:ph type="pic" sz="quarter" idx="15" hasCustomPrompt="1"/>
          </p:nvPr>
        </p:nvSpPr>
        <p:spPr>
          <a:xfrm>
            <a:off x="612000" y="612000"/>
            <a:ext cx="5472112" cy="5608800"/>
          </a:xfrm>
          <a:pattFill prst="pct80">
            <a:fgClr>
              <a:schemeClr val="tx1"/>
            </a:fgClr>
            <a:bgClr>
              <a:schemeClr val="bg1"/>
            </a:bgClr>
          </a:pattFill>
          <a:ln>
            <a:noFill/>
          </a:ln>
        </p:spPr>
        <p:txBody>
          <a:bodyPr anchor="ctr" anchorCtr="0">
            <a:noAutofit/>
          </a:bodyPr>
          <a:lstStyle>
            <a:lvl1pPr marL="0" indent="0" algn="ctr">
              <a:buNone/>
              <a:defRPr i="1">
                <a:solidFill>
                  <a:schemeClr val="bg1"/>
                </a:solidFill>
              </a:defRPr>
            </a:lvl1pPr>
          </a:lstStyle>
          <a:p>
            <a:r>
              <a:rPr lang="de-DE" dirty="0"/>
              <a:t>Bild per Drag &amp; Drop einfügen</a:t>
            </a:r>
          </a:p>
        </p:txBody>
      </p:sp>
    </p:spTree>
    <p:extLst>
      <p:ext uri="{BB962C8B-B14F-4D97-AF65-F5344CB8AC3E}">
        <p14:creationId xmlns:p14="http://schemas.microsoft.com/office/powerpoint/2010/main" val="343167659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_4">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0E715321-EA9C-4C65-97A4-974403B1D84A}"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7" name="Textplatzhalter 6">
            <a:extLst>
              <a:ext uri="{FF2B5EF4-FFF2-40B4-BE49-F238E27FC236}">
                <a16:creationId xmlns:a16="http://schemas.microsoft.com/office/drawing/2014/main" id="{9FBFD7C9-262E-49FE-8F37-873368195135}"/>
              </a:ext>
            </a:extLst>
          </p:cNvPr>
          <p:cNvSpPr>
            <a:spLocks noGrp="1"/>
          </p:cNvSpPr>
          <p:nvPr>
            <p:ph type="body" sz="quarter" idx="16"/>
          </p:nvPr>
        </p:nvSpPr>
        <p:spPr>
          <a:xfrm>
            <a:off x="6184800" y="2458801"/>
            <a:ext cx="4885099" cy="3491150"/>
          </a:xfrm>
        </p:spPr>
        <p:txBody>
          <a:bodyPr lIns="46800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Bildplatzhalter 8">
            <a:extLst>
              <a:ext uri="{FF2B5EF4-FFF2-40B4-BE49-F238E27FC236}">
                <a16:creationId xmlns:a16="http://schemas.microsoft.com/office/drawing/2014/main" id="{812AB794-FCA2-440C-9E01-3791811C793E}"/>
              </a:ext>
            </a:extLst>
          </p:cNvPr>
          <p:cNvSpPr>
            <a:spLocks noGrp="1"/>
          </p:cNvSpPr>
          <p:nvPr>
            <p:ph type="pic" sz="quarter" idx="13" hasCustomPrompt="1"/>
          </p:nvPr>
        </p:nvSpPr>
        <p:spPr>
          <a:xfrm>
            <a:off x="623888" y="639763"/>
            <a:ext cx="4806941" cy="5580062"/>
          </a:xfrm>
          <a:pattFill prst="pct80">
            <a:fgClr>
              <a:schemeClr val="tx1"/>
            </a:fgClr>
            <a:bgClr>
              <a:schemeClr val="bg1"/>
            </a:bgClr>
          </a:pattFill>
        </p:spPr>
        <p:txBody>
          <a:bodyPr anchor="ctr" anchorCtr="0">
            <a:noAutofit/>
          </a:bodyPr>
          <a:lstStyle>
            <a:lvl1pPr marL="0" indent="0" algn="ctr">
              <a:buNone/>
              <a:defRPr i="1">
                <a:solidFill>
                  <a:schemeClr val="bg1"/>
                </a:solidFill>
              </a:defRPr>
            </a:lvl1pPr>
          </a:lstStyle>
          <a:p>
            <a:r>
              <a:rPr lang="de-DE" dirty="0"/>
              <a:t>Bild per Drag &amp; Drop einfügen</a:t>
            </a:r>
          </a:p>
        </p:txBody>
      </p:sp>
      <p:sp>
        <p:nvSpPr>
          <p:cNvPr id="2" name="Textplatzhalter 12">
            <a:extLst>
              <a:ext uri="{FF2B5EF4-FFF2-40B4-BE49-F238E27FC236}">
                <a16:creationId xmlns:a16="http://schemas.microsoft.com/office/drawing/2014/main" id="{F7E9E82E-4EF9-D0B8-AF8F-9E21FCB66025}"/>
              </a:ext>
            </a:extLst>
          </p:cNvPr>
          <p:cNvSpPr>
            <a:spLocks noGrp="1"/>
          </p:cNvSpPr>
          <p:nvPr>
            <p:ph type="body" sz="quarter" idx="15" hasCustomPrompt="1"/>
          </p:nvPr>
        </p:nvSpPr>
        <p:spPr>
          <a:xfrm>
            <a:off x="6184800" y="1766565"/>
            <a:ext cx="3708000" cy="360000"/>
          </a:xfrm>
        </p:spPr>
        <p:txBody>
          <a:bodyPr lIns="468000"/>
          <a:lstStyle>
            <a:lvl1pPr marL="0" indent="0">
              <a:lnSpc>
                <a:spcPct val="100000"/>
              </a:lnSpc>
              <a:spcAft>
                <a:spcPts val="0"/>
              </a:spcAft>
              <a:buNone/>
              <a:defRPr sz="2500" b="1"/>
            </a:lvl1pPr>
          </a:lstStyle>
          <a:p>
            <a:pPr lvl="0"/>
            <a:r>
              <a:rPr lang="de-DE" dirty="0"/>
              <a:t>H4 Headline 25pt</a:t>
            </a:r>
          </a:p>
        </p:txBody>
      </p:sp>
    </p:spTree>
    <p:extLst>
      <p:ext uri="{BB962C8B-B14F-4D97-AF65-F5344CB8AC3E}">
        <p14:creationId xmlns:p14="http://schemas.microsoft.com/office/powerpoint/2010/main" val="1359375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_5">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CB768E12-405A-48FF-9E3C-B1664E30C06D}"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9" name="Bildplatzhalter 8">
            <a:extLst>
              <a:ext uri="{FF2B5EF4-FFF2-40B4-BE49-F238E27FC236}">
                <a16:creationId xmlns:a16="http://schemas.microsoft.com/office/drawing/2014/main" id="{BA184B2A-6BE5-4539-82FC-EF767E4328ED}"/>
              </a:ext>
            </a:extLst>
          </p:cNvPr>
          <p:cNvSpPr>
            <a:spLocks noGrp="1"/>
          </p:cNvSpPr>
          <p:nvPr>
            <p:ph type="pic" sz="quarter" idx="13" hasCustomPrompt="1"/>
          </p:nvPr>
        </p:nvSpPr>
        <p:spPr>
          <a:xfrm>
            <a:off x="623888" y="1475165"/>
            <a:ext cx="5383211" cy="4474785"/>
          </a:xfrm>
          <a:pattFill prst="pct80">
            <a:fgClr>
              <a:schemeClr val="tx1"/>
            </a:fgClr>
            <a:bgClr>
              <a:schemeClr val="bg1"/>
            </a:bgClr>
          </a:pattFill>
        </p:spPr>
        <p:txBody>
          <a:bodyPr anchor="ctr" anchorCtr="0">
            <a:noAutofit/>
          </a:bodyPr>
          <a:lstStyle>
            <a:lvl1pPr marL="0" indent="0" algn="ctr">
              <a:buNone/>
              <a:defRPr i="1">
                <a:solidFill>
                  <a:schemeClr val="bg1"/>
                </a:solidFill>
              </a:defRPr>
            </a:lvl1pPr>
          </a:lstStyle>
          <a:p>
            <a:r>
              <a:rPr lang="de-DE" dirty="0"/>
              <a:t>Bild per Drag &amp; Drop einfügen</a:t>
            </a:r>
          </a:p>
        </p:txBody>
      </p:sp>
      <p:sp>
        <p:nvSpPr>
          <p:cNvPr id="11" name="Textplatzhalter 12">
            <a:extLst>
              <a:ext uri="{FF2B5EF4-FFF2-40B4-BE49-F238E27FC236}">
                <a16:creationId xmlns:a16="http://schemas.microsoft.com/office/drawing/2014/main" id="{8FAF6E58-2E96-4BEF-A403-41E9E8B0D468}"/>
              </a:ext>
            </a:extLst>
          </p:cNvPr>
          <p:cNvSpPr>
            <a:spLocks noGrp="1"/>
          </p:cNvSpPr>
          <p:nvPr>
            <p:ph type="body" sz="quarter" idx="18" hasCustomPrompt="1"/>
          </p:nvPr>
        </p:nvSpPr>
        <p:spPr>
          <a:xfrm>
            <a:off x="623887" y="896939"/>
            <a:ext cx="10438911" cy="360000"/>
          </a:xfrm>
        </p:spPr>
        <p:txBody>
          <a:bodyPr lIns="0"/>
          <a:lstStyle>
            <a:lvl1pPr marL="0" indent="0">
              <a:lnSpc>
                <a:spcPct val="100000"/>
              </a:lnSpc>
              <a:spcAft>
                <a:spcPts val="0"/>
              </a:spcAft>
              <a:buNone/>
              <a:defRPr sz="2500" b="1"/>
            </a:lvl1pPr>
          </a:lstStyle>
          <a:p>
            <a:pPr lvl="0"/>
            <a:r>
              <a:rPr lang="de-DE" dirty="0"/>
              <a:t>H4 Headline 25pt</a:t>
            </a:r>
          </a:p>
        </p:txBody>
      </p:sp>
      <p:sp>
        <p:nvSpPr>
          <p:cNvPr id="12" name="Textplatzhalter 15">
            <a:extLst>
              <a:ext uri="{FF2B5EF4-FFF2-40B4-BE49-F238E27FC236}">
                <a16:creationId xmlns:a16="http://schemas.microsoft.com/office/drawing/2014/main" id="{04DB7BB0-837E-4398-B691-5EE39978F487}"/>
              </a:ext>
            </a:extLst>
          </p:cNvPr>
          <p:cNvSpPr>
            <a:spLocks noGrp="1"/>
          </p:cNvSpPr>
          <p:nvPr>
            <p:ph type="body" sz="quarter" idx="19" hasCustomPrompt="1"/>
          </p:nvPr>
        </p:nvSpPr>
        <p:spPr>
          <a:xfrm>
            <a:off x="623887" y="5949950"/>
            <a:ext cx="5383212" cy="270000"/>
          </a:xfrm>
        </p:spPr>
        <p:txBody>
          <a:bodyPr bIns="36000" anchor="ctr" anchorCtr="0">
            <a:noAutofit/>
          </a:bodyPr>
          <a:lstStyle>
            <a:lvl1pPr marL="0" indent="0" algn="ctr">
              <a:lnSpc>
                <a:spcPct val="100000"/>
              </a:lnSpc>
              <a:buNone/>
              <a:defRPr sz="1050" b="1">
                <a:solidFill>
                  <a:schemeClr val="accent5"/>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13" name="Textplatzhalter 15">
            <a:extLst>
              <a:ext uri="{FF2B5EF4-FFF2-40B4-BE49-F238E27FC236}">
                <a16:creationId xmlns:a16="http://schemas.microsoft.com/office/drawing/2014/main" id="{C1E94696-3394-4818-A983-A4EF7DCADF33}"/>
              </a:ext>
            </a:extLst>
          </p:cNvPr>
          <p:cNvSpPr>
            <a:spLocks noGrp="1"/>
          </p:cNvSpPr>
          <p:nvPr>
            <p:ph type="body" sz="quarter" idx="20" hasCustomPrompt="1"/>
          </p:nvPr>
        </p:nvSpPr>
        <p:spPr>
          <a:xfrm>
            <a:off x="6184901" y="5949950"/>
            <a:ext cx="5383212" cy="270000"/>
          </a:xfrm>
        </p:spPr>
        <p:txBody>
          <a:bodyPr bIns="36000" anchor="ctr" anchorCtr="0">
            <a:noAutofit/>
          </a:bodyPr>
          <a:lstStyle>
            <a:lvl1pPr marL="0" indent="0" algn="ctr">
              <a:lnSpc>
                <a:spcPct val="100000"/>
              </a:lnSpc>
              <a:buNone/>
              <a:defRPr sz="1050" b="1">
                <a:solidFill>
                  <a:schemeClr val="accent5"/>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2" name="Bildplatzhalter 1">
            <a:extLst>
              <a:ext uri="{FF2B5EF4-FFF2-40B4-BE49-F238E27FC236}">
                <a16:creationId xmlns:a16="http://schemas.microsoft.com/office/drawing/2014/main" id="{1B365D1B-B35A-EEBD-27DE-6DD7DFEC0BA9}"/>
              </a:ext>
            </a:extLst>
          </p:cNvPr>
          <p:cNvSpPr>
            <a:spLocks noGrp="1"/>
          </p:cNvSpPr>
          <p:nvPr>
            <p:ph type="pic" sz="quarter" idx="14" hasCustomPrompt="1"/>
          </p:nvPr>
        </p:nvSpPr>
        <p:spPr>
          <a:xfrm>
            <a:off x="6184899" y="1475165"/>
            <a:ext cx="5383212" cy="4474785"/>
          </a:xfrm>
          <a:custGeom>
            <a:avLst/>
            <a:gdLst>
              <a:gd name="connsiteX0" fmla="*/ 0 w 5383212"/>
              <a:gd name="connsiteY0" fmla="*/ 0 h 4474785"/>
              <a:gd name="connsiteX1" fmla="*/ 4419938 w 5383212"/>
              <a:gd name="connsiteY1" fmla="*/ 0 h 4474785"/>
              <a:gd name="connsiteX2" fmla="*/ 4459087 w 5383212"/>
              <a:gd name="connsiteY2" fmla="*/ 47449 h 4474785"/>
              <a:gd name="connsiteX3" fmla="*/ 4953001 w 5383212"/>
              <a:gd name="connsiteY3" fmla="*/ 252035 h 4474785"/>
              <a:gd name="connsiteX4" fmla="*/ 5343539 w 5383212"/>
              <a:gd name="connsiteY4" fmla="*/ 132742 h 4474785"/>
              <a:gd name="connsiteX5" fmla="*/ 5383212 w 5383212"/>
              <a:gd name="connsiteY5" fmla="*/ 100009 h 4474785"/>
              <a:gd name="connsiteX6" fmla="*/ 5383212 w 5383212"/>
              <a:gd name="connsiteY6" fmla="*/ 4474785 h 4474785"/>
              <a:gd name="connsiteX7" fmla="*/ 0 w 5383212"/>
              <a:gd name="connsiteY7" fmla="*/ 4474785 h 44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3212" h="4474785">
                <a:moveTo>
                  <a:pt x="0" y="0"/>
                </a:moveTo>
                <a:lnTo>
                  <a:pt x="4419938" y="0"/>
                </a:lnTo>
                <a:lnTo>
                  <a:pt x="4459087" y="47449"/>
                </a:lnTo>
                <a:cubicBezTo>
                  <a:pt x="4585490" y="173853"/>
                  <a:pt x="4760115" y="252035"/>
                  <a:pt x="4953001" y="252035"/>
                </a:cubicBezTo>
                <a:cubicBezTo>
                  <a:pt x="5097665" y="252035"/>
                  <a:pt x="5232058" y="208058"/>
                  <a:pt x="5343539" y="132742"/>
                </a:cubicBezTo>
                <a:lnTo>
                  <a:pt x="5383212" y="100009"/>
                </a:lnTo>
                <a:lnTo>
                  <a:pt x="5383212" y="4474785"/>
                </a:lnTo>
                <a:lnTo>
                  <a:pt x="0" y="4474785"/>
                </a:lnTo>
                <a:close/>
              </a:path>
            </a:pathLst>
          </a:custGeom>
          <a:pattFill prst="pct80">
            <a:fgClr>
              <a:schemeClr val="tx1"/>
            </a:fgClr>
            <a:bgClr>
              <a:schemeClr val="bg1"/>
            </a:bgClr>
          </a:pattFill>
        </p:spPr>
        <p:txBody>
          <a:bodyPr wrap="square" anchor="ctr" anchorCtr="0">
            <a:noAutofit/>
          </a:bodyPr>
          <a:lstStyle>
            <a:lvl1pPr marL="0" indent="0" algn="ctr">
              <a:buNone/>
              <a:defRPr i="1">
                <a:solidFill>
                  <a:schemeClr val="bg1"/>
                </a:solidFill>
              </a:defRPr>
            </a:lvl1pPr>
          </a:lstStyle>
          <a:p>
            <a:r>
              <a:rPr lang="de-DE"/>
              <a:t>Bild per Drag &amp; Drop einfügen</a:t>
            </a:r>
          </a:p>
        </p:txBody>
      </p:sp>
    </p:spTree>
    <p:extLst>
      <p:ext uri="{BB962C8B-B14F-4D97-AF65-F5344CB8AC3E}">
        <p14:creationId xmlns:p14="http://schemas.microsoft.com/office/powerpoint/2010/main" val="1270469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U_Verantwortung2">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2" name="Textfeld 1">
            <a:extLst>
              <a:ext uri="{FF2B5EF4-FFF2-40B4-BE49-F238E27FC236}">
                <a16:creationId xmlns:a16="http://schemas.microsoft.com/office/drawing/2014/main" id="{7C92E087-2A53-874B-80FA-D231A8C3490C}"/>
              </a:ext>
            </a:extLst>
          </p:cNvPr>
          <p:cNvSpPr txBox="1"/>
          <p:nvPr userDrawn="1"/>
        </p:nvSpPr>
        <p:spPr>
          <a:xfrm>
            <a:off x="477520" y="2458720"/>
            <a:ext cx="0" cy="0"/>
          </a:xfrm>
          <a:prstGeom prst="rect">
            <a:avLst/>
          </a:prstGeom>
          <a:noFill/>
        </p:spPr>
        <p:txBody>
          <a:bodyPr wrap="none" lIns="0" tIns="0" rIns="0" bIns="0" rtlCol="0">
            <a:noAutofit/>
          </a:bodyPr>
          <a:lstStyle/>
          <a:p>
            <a:pPr algn="l">
              <a:lnSpc>
                <a:spcPts val="2100"/>
              </a:lnSpc>
            </a:pPr>
            <a:endParaRPr lang="de-DE" sz="1400" b="0" i="0" dirty="0">
              <a:latin typeface="Arial" panose="020B0604020202020204" pitchFamily="34" charset="0"/>
            </a:endParaRPr>
          </a:p>
        </p:txBody>
      </p:sp>
      <p:sp>
        <p:nvSpPr>
          <p:cNvPr id="17" name="Textfeld 16">
            <a:extLst>
              <a:ext uri="{FF2B5EF4-FFF2-40B4-BE49-F238E27FC236}">
                <a16:creationId xmlns:a16="http://schemas.microsoft.com/office/drawing/2014/main" id="{69A7B5EB-1C14-4C48-B949-5324CA59E9F1}"/>
              </a:ext>
            </a:extLst>
          </p:cNvPr>
          <p:cNvSpPr txBox="1"/>
          <p:nvPr userDrawn="1"/>
        </p:nvSpPr>
        <p:spPr>
          <a:xfrm>
            <a:off x="1128712" y="2339221"/>
            <a:ext cx="6521767" cy="1123394"/>
          </a:xfrm>
          <a:prstGeom prst="rect">
            <a:avLst/>
          </a:prstGeom>
          <a:noFill/>
        </p:spPr>
        <p:txBody>
          <a:bodyPr wrap="square" lIns="0" tIns="0" rIns="0" bIns="0" rtlCol="0">
            <a:noAutofit/>
          </a:bodyPr>
          <a:lstStyle/>
          <a:p>
            <a:pPr algn="l"/>
            <a:r>
              <a:rPr lang="de-DE" sz="2000" b="0" i="0" u="none" strike="noStrike" baseline="0" dirty="0">
                <a:solidFill>
                  <a:schemeClr val="tx1"/>
                </a:solidFill>
                <a:latin typeface="Georgia" panose="02040502050405020303" pitchFamily="18" charset="0"/>
              </a:rPr>
              <a:t>Humboldt-Universität </a:t>
            </a:r>
            <a:r>
              <a:rPr lang="de-DE" sz="2000" b="0" i="0" u="none" strike="noStrike" baseline="0" dirty="0" err="1">
                <a:solidFill>
                  <a:schemeClr val="tx1"/>
                </a:solidFill>
                <a:latin typeface="Georgia" panose="02040502050405020303" pitchFamily="18" charset="0"/>
              </a:rPr>
              <a:t>has</a:t>
            </a:r>
            <a:r>
              <a:rPr lang="de-DE" sz="2000" b="0" i="0" u="none" strike="noStrike" baseline="0" dirty="0">
                <a:solidFill>
                  <a:schemeClr val="tx1"/>
                </a:solidFill>
                <a:latin typeface="Georgia" panose="02040502050405020303" pitchFamily="18" charset="0"/>
              </a:rPr>
              <a:t> </a:t>
            </a:r>
            <a:br>
              <a:rPr lang="de-DE" sz="2000" b="0" i="0" u="none" strike="noStrike" baseline="0" dirty="0">
                <a:solidFill>
                  <a:schemeClr val="tx1"/>
                </a:solidFill>
                <a:latin typeface="Georgia" panose="02040502050405020303" pitchFamily="18" charset="0"/>
              </a:rPr>
            </a:br>
            <a:r>
              <a:rPr lang="de-DE" sz="2000" b="0" i="0" u="none" strike="noStrike" baseline="0" dirty="0" err="1">
                <a:solidFill>
                  <a:schemeClr val="tx1"/>
                </a:solidFill>
                <a:latin typeface="Georgia" panose="02040502050405020303" pitchFamily="18" charset="0"/>
              </a:rPr>
              <a:t>three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locations</a:t>
            </a:r>
            <a:r>
              <a:rPr lang="de-DE" sz="2000" b="0" i="0" u="none" strike="noStrike" baseline="0" dirty="0">
                <a:solidFill>
                  <a:schemeClr val="tx1"/>
                </a:solidFill>
                <a:latin typeface="Georgia" panose="02040502050405020303" pitchFamily="18" charset="0"/>
              </a:rPr>
              <a:t> in Berlin, </a:t>
            </a:r>
            <a:r>
              <a:rPr lang="de-DE" sz="2000" b="0" i="0" u="none" strike="noStrike" baseline="0" dirty="0" err="1">
                <a:solidFill>
                  <a:schemeClr val="tx1"/>
                </a:solidFill>
                <a:latin typeface="Georgia" panose="02040502050405020303" pitchFamily="18" charset="0"/>
              </a:rPr>
              <a:t>the</a:t>
            </a:r>
            <a:endParaRPr lang="de-DE" sz="2000" b="0" i="0" u="none" strike="noStrike" baseline="0" dirty="0">
              <a:solidFill>
                <a:schemeClr val="tx1"/>
              </a:solidFill>
              <a:latin typeface="Georgia" panose="02040502050405020303" pitchFamily="18" charset="0"/>
            </a:endParaRPr>
          </a:p>
          <a:p>
            <a:pPr algn="l"/>
            <a:endParaRPr lang="de-DE" sz="2000" b="0" i="0" u="none" strike="noStrike" baseline="0" dirty="0">
              <a:solidFill>
                <a:schemeClr val="tx1"/>
              </a:solidFill>
              <a:latin typeface="Georgia" panose="02040502050405020303" pitchFamily="18" charset="0"/>
            </a:endParaRPr>
          </a:p>
        </p:txBody>
      </p:sp>
      <p:sp>
        <p:nvSpPr>
          <p:cNvPr id="18" name="Textfeld 17">
            <a:extLst>
              <a:ext uri="{FF2B5EF4-FFF2-40B4-BE49-F238E27FC236}">
                <a16:creationId xmlns:a16="http://schemas.microsoft.com/office/drawing/2014/main" id="{A849C971-C299-344E-A7E3-A9DE890A4211}"/>
              </a:ext>
            </a:extLst>
          </p:cNvPr>
          <p:cNvSpPr txBox="1"/>
          <p:nvPr userDrawn="1"/>
        </p:nvSpPr>
        <p:spPr>
          <a:xfrm>
            <a:off x="1612490" y="3599339"/>
            <a:ext cx="6417086" cy="1995635"/>
          </a:xfrm>
          <a:prstGeom prst="rect">
            <a:avLst/>
          </a:prstGeom>
          <a:noFill/>
        </p:spPr>
        <p:txBody>
          <a:bodyPr wrap="square" lIns="0" tIns="0" rIns="0" bIns="0" rtlCol="0">
            <a:noAutofit/>
          </a:bodyPr>
          <a:lstStyle/>
          <a:p>
            <a:pPr marL="0" indent="0" algn="l">
              <a:lnSpc>
                <a:spcPts val="2100"/>
              </a:lnSpc>
              <a:spcBef>
                <a:spcPts val="2100"/>
              </a:spcBef>
              <a:buSzPct val="70000"/>
              <a:buFontTx/>
              <a:buNone/>
            </a:pPr>
            <a:r>
              <a:rPr lang="de-DE" sz="1800" dirty="0">
                <a:solidFill>
                  <a:schemeClr val="tx1"/>
                </a:solidFill>
                <a:latin typeface="Arial" panose="020B0604020202020204" pitchFamily="34" charset="0"/>
                <a:cs typeface="Arial" panose="020B0604020202020204" pitchFamily="34" charset="0"/>
              </a:rPr>
              <a:t>traditional Campus Mitte</a:t>
            </a:r>
          </a:p>
          <a:p>
            <a:pPr marL="0" indent="0" algn="l">
              <a:lnSpc>
                <a:spcPts val="2100"/>
              </a:lnSpc>
              <a:spcBef>
                <a:spcPts val="2100"/>
              </a:spcBef>
              <a:buSzPct val="70000"/>
              <a:buFontTx/>
              <a:buNone/>
            </a:pPr>
            <a:r>
              <a:rPr lang="de-DE" sz="1800" dirty="0" err="1">
                <a:solidFill>
                  <a:schemeClr val="tx1"/>
                </a:solidFill>
                <a:latin typeface="Arial" panose="020B0604020202020204" pitchFamily="34" charset="0"/>
                <a:cs typeface="Arial" panose="020B0604020202020204" pitchFamily="34" charset="0"/>
              </a:rPr>
              <a:t>historical</a:t>
            </a:r>
            <a:r>
              <a:rPr lang="de-DE" sz="1800" dirty="0">
                <a:solidFill>
                  <a:schemeClr val="tx1"/>
                </a:solidFill>
                <a:latin typeface="Arial" panose="020B0604020202020204" pitchFamily="34" charset="0"/>
                <a:cs typeface="Arial" panose="020B0604020202020204" pitchFamily="34" charset="0"/>
              </a:rPr>
              <a:t> Campus Nord</a:t>
            </a:r>
          </a:p>
          <a:p>
            <a:pPr marL="0" indent="0" algn="l">
              <a:lnSpc>
                <a:spcPts val="2100"/>
              </a:lnSpc>
              <a:spcBef>
                <a:spcPts val="2100"/>
              </a:spcBef>
              <a:buSzPct val="70000"/>
              <a:buFontTx/>
              <a:buNone/>
            </a:pPr>
            <a:r>
              <a:rPr lang="de-DE" sz="1800" dirty="0">
                <a:solidFill>
                  <a:schemeClr val="tx1"/>
                </a:solidFill>
                <a:latin typeface="Arial" panose="020B0604020202020204" pitchFamily="34" charset="0"/>
                <a:cs typeface="Arial" panose="020B0604020202020204" pitchFamily="34" charset="0"/>
              </a:rPr>
              <a:t>modern Campus Adlershof</a:t>
            </a:r>
          </a:p>
        </p:txBody>
      </p:sp>
      <p:pic>
        <p:nvPicPr>
          <p:cNvPr id="19" name="Grafik 18">
            <a:extLst>
              <a:ext uri="{FF2B5EF4-FFF2-40B4-BE49-F238E27FC236}">
                <a16:creationId xmlns:a16="http://schemas.microsoft.com/office/drawing/2014/main" id="{901329DC-4D1A-2642-A486-5E83806B8F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4266" y="626677"/>
            <a:ext cx="7124700" cy="5905500"/>
          </a:xfrm>
          <a:prstGeom prst="rect">
            <a:avLst/>
          </a:prstGeom>
        </p:spPr>
      </p:pic>
      <p:sp>
        <p:nvSpPr>
          <p:cNvPr id="26" name="Textfeld 25">
            <a:extLst>
              <a:ext uri="{FF2B5EF4-FFF2-40B4-BE49-F238E27FC236}">
                <a16:creationId xmlns:a16="http://schemas.microsoft.com/office/drawing/2014/main" id="{9637BC4C-200D-AC46-95F0-AC3FDDE9F0AC}"/>
              </a:ext>
            </a:extLst>
          </p:cNvPr>
          <p:cNvSpPr txBox="1"/>
          <p:nvPr userDrawn="1"/>
        </p:nvSpPr>
        <p:spPr>
          <a:xfrm>
            <a:off x="8167636" y="3299262"/>
            <a:ext cx="286206" cy="286206"/>
          </a:xfrm>
          <a:prstGeom prst="rect">
            <a:avLst/>
          </a:prstGeom>
          <a:solidFill>
            <a:srgbClr val="00376C"/>
          </a:solidFill>
          <a:ln w="31750">
            <a:solidFill>
              <a:schemeClr val="tx1"/>
            </a:solidFill>
          </a:ln>
        </p:spPr>
        <p:txBody>
          <a:bodyPr wrap="square" lIns="0" tIns="0" rIns="0" bIns="36000" rtlCol="0" anchor="ctr" anchorCtr="0">
            <a:noAutofit/>
          </a:bodyPr>
          <a:lstStyle/>
          <a:p>
            <a:pPr marL="0" marR="0" lvl="0" indent="0" algn="ctr" defTabSz="914400" eaLnBrk="1" fontAlgn="auto" latinLnBrk="0" hangingPunct="1">
              <a:lnSpc>
                <a:spcPts val="21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FFFFF"/>
                </a:solidFill>
                <a:effectLst/>
                <a:uLnTx/>
                <a:uFillTx/>
                <a:latin typeface="Arial" panose="020B0604020202020204" pitchFamily="34" charset="0"/>
              </a:rPr>
              <a:t>1</a:t>
            </a:r>
          </a:p>
        </p:txBody>
      </p:sp>
      <p:sp>
        <p:nvSpPr>
          <p:cNvPr id="27" name="Textfeld 26">
            <a:extLst>
              <a:ext uri="{FF2B5EF4-FFF2-40B4-BE49-F238E27FC236}">
                <a16:creationId xmlns:a16="http://schemas.microsoft.com/office/drawing/2014/main" id="{DA09886C-1F64-0744-B64F-CF3CEB72F1DB}"/>
              </a:ext>
            </a:extLst>
          </p:cNvPr>
          <p:cNvSpPr txBox="1"/>
          <p:nvPr userDrawn="1"/>
        </p:nvSpPr>
        <p:spPr>
          <a:xfrm>
            <a:off x="7846899" y="2899418"/>
            <a:ext cx="286206" cy="286206"/>
          </a:xfrm>
          <a:prstGeom prst="rect">
            <a:avLst/>
          </a:prstGeom>
          <a:solidFill>
            <a:srgbClr val="00376C"/>
          </a:solidFill>
          <a:ln w="31750">
            <a:solidFill>
              <a:schemeClr val="tx1"/>
            </a:solidFill>
          </a:ln>
        </p:spPr>
        <p:txBody>
          <a:bodyPr wrap="square" lIns="0" tIns="0" rIns="0" bIns="36000" rtlCol="0" anchor="ctr" anchorCtr="0">
            <a:noAutofit/>
          </a:bodyPr>
          <a:lstStyle/>
          <a:p>
            <a:pPr marL="0" marR="0" lvl="0" indent="0" algn="ctr" defTabSz="914400" eaLnBrk="1" fontAlgn="auto" latinLnBrk="0" hangingPunct="1">
              <a:lnSpc>
                <a:spcPts val="21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FFFFF"/>
                </a:solidFill>
                <a:effectLst/>
                <a:uLnTx/>
                <a:uFillTx/>
                <a:latin typeface="Arial" panose="020B0604020202020204" pitchFamily="34" charset="0"/>
              </a:rPr>
              <a:t>2</a:t>
            </a:r>
          </a:p>
        </p:txBody>
      </p:sp>
      <p:sp>
        <p:nvSpPr>
          <p:cNvPr id="28" name="Textfeld 27">
            <a:extLst>
              <a:ext uri="{FF2B5EF4-FFF2-40B4-BE49-F238E27FC236}">
                <a16:creationId xmlns:a16="http://schemas.microsoft.com/office/drawing/2014/main" id="{AE7E35E0-E5D3-E349-8C76-AA99727A2D4B}"/>
              </a:ext>
            </a:extLst>
          </p:cNvPr>
          <p:cNvSpPr txBox="1"/>
          <p:nvPr userDrawn="1"/>
        </p:nvSpPr>
        <p:spPr>
          <a:xfrm>
            <a:off x="9386839" y="4823264"/>
            <a:ext cx="286206" cy="286206"/>
          </a:xfrm>
          <a:prstGeom prst="rect">
            <a:avLst/>
          </a:prstGeom>
          <a:solidFill>
            <a:srgbClr val="00376C"/>
          </a:solidFill>
          <a:ln w="31750">
            <a:solidFill>
              <a:schemeClr val="tx1"/>
            </a:solidFill>
          </a:ln>
        </p:spPr>
        <p:txBody>
          <a:bodyPr wrap="square" lIns="0" tIns="0" rIns="0" bIns="36000" rtlCol="0" anchor="ctr" anchorCtr="0">
            <a:noAutofit/>
          </a:bodyPr>
          <a:lstStyle/>
          <a:p>
            <a:pPr marL="0" marR="0" lvl="0" indent="0" algn="ctr" defTabSz="914400" eaLnBrk="1" fontAlgn="auto" latinLnBrk="0" hangingPunct="1">
              <a:lnSpc>
                <a:spcPts val="21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FFFFFF"/>
                </a:solidFill>
                <a:effectLst/>
                <a:uLnTx/>
                <a:uFillTx/>
                <a:latin typeface="Arial" panose="020B0604020202020204" pitchFamily="34" charset="0"/>
              </a:rPr>
              <a:t>3</a:t>
            </a:r>
          </a:p>
        </p:txBody>
      </p:sp>
      <p:sp>
        <p:nvSpPr>
          <p:cNvPr id="29" name="Textfeld 28">
            <a:extLst>
              <a:ext uri="{FF2B5EF4-FFF2-40B4-BE49-F238E27FC236}">
                <a16:creationId xmlns:a16="http://schemas.microsoft.com/office/drawing/2014/main" id="{70698800-0F66-7C43-B766-7F4A424DEE9B}"/>
              </a:ext>
            </a:extLst>
          </p:cNvPr>
          <p:cNvSpPr txBox="1"/>
          <p:nvPr userDrawn="1"/>
        </p:nvSpPr>
        <p:spPr>
          <a:xfrm>
            <a:off x="1156829" y="3599965"/>
            <a:ext cx="286206" cy="286206"/>
          </a:xfrm>
          <a:prstGeom prst="rect">
            <a:avLst/>
          </a:prstGeom>
          <a:solidFill>
            <a:srgbClr val="00376C"/>
          </a:solidFill>
          <a:ln w="31750">
            <a:solidFill>
              <a:schemeClr val="tx1"/>
            </a:solidFill>
          </a:ln>
        </p:spPr>
        <p:txBody>
          <a:bodyPr wrap="square" lIns="0" tIns="0" rIns="0" bIns="36000" rtlCol="0" anchor="ctr" anchorCtr="0">
            <a:noAutofit/>
          </a:bodyPr>
          <a:lstStyle/>
          <a:p>
            <a:pPr marL="0" marR="0" lvl="0" indent="0" algn="ctr" defTabSz="914400" eaLnBrk="1" fontAlgn="auto" latinLnBrk="0" hangingPunct="1">
              <a:lnSpc>
                <a:spcPts val="21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30" name="Textfeld 29">
            <a:extLst>
              <a:ext uri="{FF2B5EF4-FFF2-40B4-BE49-F238E27FC236}">
                <a16:creationId xmlns:a16="http://schemas.microsoft.com/office/drawing/2014/main" id="{F2A62302-CAA9-314C-A68E-365498A9AAC4}"/>
              </a:ext>
            </a:extLst>
          </p:cNvPr>
          <p:cNvSpPr txBox="1"/>
          <p:nvPr userDrawn="1"/>
        </p:nvSpPr>
        <p:spPr>
          <a:xfrm>
            <a:off x="1156829" y="4134186"/>
            <a:ext cx="286206" cy="286206"/>
          </a:xfrm>
          <a:prstGeom prst="rect">
            <a:avLst/>
          </a:prstGeom>
          <a:solidFill>
            <a:srgbClr val="00376C"/>
          </a:solidFill>
          <a:ln w="31750">
            <a:solidFill>
              <a:schemeClr val="tx1"/>
            </a:solidFill>
          </a:ln>
        </p:spPr>
        <p:txBody>
          <a:bodyPr wrap="square" lIns="0" tIns="0" rIns="0" bIns="36000" rtlCol="0" anchor="ctr" anchorCtr="0">
            <a:noAutofit/>
          </a:bodyPr>
          <a:lstStyle/>
          <a:p>
            <a:pPr marL="0" marR="0" lvl="0" indent="0" algn="ctr" defTabSz="914400" eaLnBrk="1" fontAlgn="auto" latinLnBrk="0" hangingPunct="1">
              <a:lnSpc>
                <a:spcPts val="21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sp>
        <p:nvSpPr>
          <p:cNvPr id="31" name="Textfeld 30">
            <a:extLst>
              <a:ext uri="{FF2B5EF4-FFF2-40B4-BE49-F238E27FC236}">
                <a16:creationId xmlns:a16="http://schemas.microsoft.com/office/drawing/2014/main" id="{6E0F4B54-ECD6-CB4C-9335-461EECE793FE}"/>
              </a:ext>
            </a:extLst>
          </p:cNvPr>
          <p:cNvSpPr txBox="1"/>
          <p:nvPr userDrawn="1"/>
        </p:nvSpPr>
        <p:spPr>
          <a:xfrm>
            <a:off x="1156829" y="4671683"/>
            <a:ext cx="286206" cy="286206"/>
          </a:xfrm>
          <a:prstGeom prst="rect">
            <a:avLst/>
          </a:prstGeom>
          <a:solidFill>
            <a:srgbClr val="00376C"/>
          </a:solidFill>
          <a:ln w="31750">
            <a:solidFill>
              <a:schemeClr val="tx1"/>
            </a:solidFill>
          </a:ln>
        </p:spPr>
        <p:txBody>
          <a:bodyPr wrap="square" lIns="0" tIns="0" rIns="0" bIns="36000" rtlCol="0" anchor="ctr" anchorCtr="0">
            <a:noAutofit/>
          </a:bodyPr>
          <a:lstStyle/>
          <a:p>
            <a:pPr marL="0" marR="0" lvl="0" indent="0" algn="ctr" defTabSz="914400" eaLnBrk="1" fontAlgn="auto" latinLnBrk="0" hangingPunct="1">
              <a:lnSpc>
                <a:spcPts val="21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p>
        </p:txBody>
      </p:sp>
      <p:sp>
        <p:nvSpPr>
          <p:cNvPr id="32" name="Textfeld 31">
            <a:extLst>
              <a:ext uri="{FF2B5EF4-FFF2-40B4-BE49-F238E27FC236}">
                <a16:creationId xmlns:a16="http://schemas.microsoft.com/office/drawing/2014/main" id="{44D63903-2B02-2E48-8284-FDBC9903413C}"/>
              </a:ext>
            </a:extLst>
          </p:cNvPr>
          <p:cNvSpPr txBox="1"/>
          <p:nvPr userDrawn="1"/>
        </p:nvSpPr>
        <p:spPr>
          <a:xfrm>
            <a:off x="1130300" y="1268412"/>
            <a:ext cx="9982200" cy="560387"/>
          </a:xfrm>
          <a:prstGeom prst="rect">
            <a:avLst/>
          </a:prstGeom>
          <a:noFill/>
        </p:spPr>
        <p:txBody>
          <a:bodyPr wrap="square" lIns="0" tIns="0" rIns="0" bIns="0" rtlCol="0">
            <a:noAutofit/>
          </a:bodyPr>
          <a:lstStyle/>
          <a:p>
            <a:pPr algn="l">
              <a:lnSpc>
                <a:spcPct val="100000"/>
              </a:lnSpc>
            </a:pPr>
            <a:r>
              <a:rPr lang="de-DE" sz="4000" b="1" dirty="0">
                <a:solidFill>
                  <a:schemeClr val="tx1"/>
                </a:solidFill>
                <a:latin typeface="Arial" panose="020B0604020202020204" pitchFamily="34" charset="0"/>
                <a:cs typeface="Arial" panose="020B0604020202020204" pitchFamily="34" charset="0"/>
              </a:rPr>
              <a:t>Locations</a:t>
            </a:r>
          </a:p>
        </p:txBody>
      </p:sp>
      <p:sp>
        <p:nvSpPr>
          <p:cNvPr id="20" name="Textfeld 19">
            <a:extLst>
              <a:ext uri="{FF2B5EF4-FFF2-40B4-BE49-F238E27FC236}">
                <a16:creationId xmlns:a16="http://schemas.microsoft.com/office/drawing/2014/main" id="{677CEF23-2F39-49D3-9693-85218351AB84}"/>
              </a:ext>
            </a:extLst>
          </p:cNvPr>
          <p:cNvSpPr txBox="1"/>
          <p:nvPr userDrawn="1"/>
        </p:nvSpPr>
        <p:spPr>
          <a:xfrm>
            <a:off x="6007100" y="4393319"/>
            <a:ext cx="902986" cy="497711"/>
          </a:xfrm>
          <a:prstGeom prst="rect">
            <a:avLst/>
          </a:prstGeom>
          <a:noFill/>
        </p:spPr>
        <p:txBody>
          <a:bodyPr wrap="square" lIns="0" tIns="0" rIns="0" bIns="0" rtlCol="0">
            <a:noAutofit/>
          </a:bodyPr>
          <a:lstStyle/>
          <a:p>
            <a:pPr algn="l">
              <a:lnSpc>
                <a:spcPts val="2100"/>
              </a:lnSpc>
            </a:pPr>
            <a:r>
              <a:rPr lang="de-DE" sz="1200" b="1" dirty="0">
                <a:solidFill>
                  <a:schemeClr val="bg1"/>
                </a:solidFill>
                <a:latin typeface="Arial" panose="020B0604020202020204" pitchFamily="34" charset="0"/>
                <a:cs typeface="Arial" panose="020B0604020202020204" pitchFamily="34" charset="0"/>
              </a:rPr>
              <a:t>Dahlem</a:t>
            </a:r>
          </a:p>
        </p:txBody>
      </p:sp>
      <p:sp>
        <p:nvSpPr>
          <p:cNvPr id="6" name="Fußzeilenplatzhalter 3">
            <a:extLst>
              <a:ext uri="{FF2B5EF4-FFF2-40B4-BE49-F238E27FC236}">
                <a16:creationId xmlns:a16="http://schemas.microsoft.com/office/drawing/2014/main" id="{EFBA7C55-9E27-6A8C-5B03-EAE49B59A8FC}"/>
              </a:ext>
            </a:extLst>
          </p:cNvPr>
          <p:cNvSpPr>
            <a:spLocks noGrp="1"/>
          </p:cNvSpPr>
          <p:nvPr>
            <p:ph type="ftr" sz="quarter" idx="11"/>
          </p:nvPr>
        </p:nvSpPr>
        <p:spPr>
          <a:xfrm>
            <a:off x="-1" y="2"/>
            <a:ext cx="11062800" cy="627062"/>
          </a:xfrm>
        </p:spPr>
        <p:txBody>
          <a:bodyPr/>
          <a:lstStyle>
            <a:lvl1pPr>
              <a:defRPr>
                <a:solidFill>
                  <a:schemeClr val="tx1"/>
                </a:solidFill>
              </a:defRPr>
            </a:lvl1pPr>
          </a:lstStyle>
          <a:p>
            <a:r>
              <a:rPr lang="de-DE" dirty="0" err="1"/>
              <a:t>Presentation</a:t>
            </a:r>
            <a:r>
              <a:rPr lang="de-DE" dirty="0"/>
              <a:t> title</a:t>
            </a:r>
          </a:p>
        </p:txBody>
      </p:sp>
    </p:spTree>
    <p:extLst>
      <p:ext uri="{BB962C8B-B14F-4D97-AF65-F5344CB8AC3E}">
        <p14:creationId xmlns:p14="http://schemas.microsoft.com/office/powerpoint/2010/main" val="358472642"/>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_6">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AFB2A96-7531-4022-9942-41D51F207D8E}"/>
              </a:ext>
            </a:extLst>
          </p:cNvPr>
          <p:cNvSpPr>
            <a:spLocks noGrp="1"/>
          </p:cNvSpPr>
          <p:nvPr>
            <p:ph type="dt" sz="half" idx="10"/>
          </p:nvPr>
        </p:nvSpPr>
        <p:spPr/>
        <p:txBody>
          <a:bodyPr/>
          <a:lstStyle/>
          <a:p>
            <a:fld id="{30E4DEE5-77B3-41E9-BF70-691F90B9DE08}" type="datetime1">
              <a:rPr lang="de-DE" smtClean="0"/>
              <a:t>13.11.2023</a:t>
            </a:fld>
            <a:endParaRPr lang="de-DE"/>
          </a:p>
        </p:txBody>
      </p:sp>
      <p:sp>
        <p:nvSpPr>
          <p:cNvPr id="4" name="Fußzeilenplatzhalter 3">
            <a:extLst>
              <a:ext uri="{FF2B5EF4-FFF2-40B4-BE49-F238E27FC236}">
                <a16:creationId xmlns:a16="http://schemas.microsoft.com/office/drawing/2014/main" id="{217CBEC0-624E-48DF-8A12-2A4A94E0BC67}"/>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1AC99E68-2AC8-4999-9900-69E383774CB1}"/>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6" name="Textplatzhalter 15">
            <a:extLst>
              <a:ext uri="{FF2B5EF4-FFF2-40B4-BE49-F238E27FC236}">
                <a16:creationId xmlns:a16="http://schemas.microsoft.com/office/drawing/2014/main" id="{7DA3772E-72B1-4431-97D4-0A1EC907D9D5}"/>
              </a:ext>
            </a:extLst>
          </p:cNvPr>
          <p:cNvSpPr>
            <a:spLocks noGrp="1"/>
          </p:cNvSpPr>
          <p:nvPr>
            <p:ph type="body" sz="quarter" idx="14" hasCustomPrompt="1"/>
          </p:nvPr>
        </p:nvSpPr>
        <p:spPr>
          <a:xfrm>
            <a:off x="623887" y="5949950"/>
            <a:ext cx="10962000" cy="270000"/>
          </a:xfrm>
        </p:spPr>
        <p:txBody>
          <a:bodyPr bIns="36000" anchor="ctr" anchorCtr="0">
            <a:noAutofit/>
          </a:bodyPr>
          <a:lstStyle>
            <a:lvl1pPr marL="0" indent="0" algn="ctr">
              <a:lnSpc>
                <a:spcPct val="100000"/>
              </a:lnSpc>
              <a:buNone/>
              <a:defRPr sz="1050" b="1">
                <a:solidFill>
                  <a:schemeClr val="accent5"/>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7" name="Bildplatzhalter 6">
            <a:extLst>
              <a:ext uri="{FF2B5EF4-FFF2-40B4-BE49-F238E27FC236}">
                <a16:creationId xmlns:a16="http://schemas.microsoft.com/office/drawing/2014/main" id="{EC764EE4-890E-E3AD-EF51-85AA69F0AFE2}"/>
              </a:ext>
            </a:extLst>
          </p:cNvPr>
          <p:cNvSpPr>
            <a:spLocks noGrp="1"/>
          </p:cNvSpPr>
          <p:nvPr>
            <p:ph type="pic" sz="quarter" idx="13" hasCustomPrompt="1"/>
          </p:nvPr>
        </p:nvSpPr>
        <p:spPr>
          <a:xfrm>
            <a:off x="884238" y="884238"/>
            <a:ext cx="10432093" cy="5065712"/>
          </a:xfrm>
          <a:custGeom>
            <a:avLst/>
            <a:gdLst>
              <a:gd name="connsiteX0" fmla="*/ 0 w 10432093"/>
              <a:gd name="connsiteY0" fmla="*/ 0 h 5065712"/>
              <a:gd name="connsiteX1" fmla="*/ 9570498 w 10432093"/>
              <a:gd name="connsiteY1" fmla="*/ 0 h 5065712"/>
              <a:gd name="connsiteX2" fmla="*/ 9569353 w 10432093"/>
              <a:gd name="connsiteY2" fmla="*/ 3690 h 5065712"/>
              <a:gd name="connsiteX3" fmla="*/ 9555162 w 10432093"/>
              <a:gd name="connsiteY3" fmla="*/ 144462 h 5065712"/>
              <a:gd name="connsiteX4" fmla="*/ 10253662 w 10432093"/>
              <a:gd name="connsiteY4" fmla="*/ 842962 h 5065712"/>
              <a:gd name="connsiteX5" fmla="*/ 10394434 w 10432093"/>
              <a:gd name="connsiteY5" fmla="*/ 828771 h 5065712"/>
              <a:gd name="connsiteX6" fmla="*/ 10432093 w 10432093"/>
              <a:gd name="connsiteY6" fmla="*/ 817081 h 5065712"/>
              <a:gd name="connsiteX7" fmla="*/ 10432093 w 10432093"/>
              <a:gd name="connsiteY7" fmla="*/ 5065712 h 5065712"/>
              <a:gd name="connsiteX8" fmla="*/ 0 w 10432093"/>
              <a:gd name="connsiteY8" fmla="*/ 5065712 h 506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2093" h="5065712">
                <a:moveTo>
                  <a:pt x="0" y="0"/>
                </a:moveTo>
                <a:lnTo>
                  <a:pt x="9570498" y="0"/>
                </a:lnTo>
                <a:lnTo>
                  <a:pt x="9569353" y="3690"/>
                </a:lnTo>
                <a:cubicBezTo>
                  <a:pt x="9560048" y="49161"/>
                  <a:pt x="9555162" y="96241"/>
                  <a:pt x="9555162" y="144462"/>
                </a:cubicBezTo>
                <a:cubicBezTo>
                  <a:pt x="9555162" y="530233"/>
                  <a:pt x="9867891" y="842962"/>
                  <a:pt x="10253662" y="842962"/>
                </a:cubicBezTo>
                <a:cubicBezTo>
                  <a:pt x="10301883" y="842962"/>
                  <a:pt x="10348963" y="838076"/>
                  <a:pt x="10394434" y="828771"/>
                </a:cubicBezTo>
                <a:lnTo>
                  <a:pt x="10432093" y="817081"/>
                </a:lnTo>
                <a:lnTo>
                  <a:pt x="10432093" y="5065712"/>
                </a:lnTo>
                <a:lnTo>
                  <a:pt x="0" y="5065712"/>
                </a:lnTo>
                <a:close/>
              </a:path>
            </a:pathLst>
          </a:custGeom>
          <a:pattFill prst="pct80">
            <a:fgClr>
              <a:schemeClr val="tx1"/>
            </a:fgClr>
            <a:bgClr>
              <a:schemeClr val="bg1"/>
            </a:bgClr>
          </a:pattFill>
        </p:spPr>
        <p:txBody>
          <a:bodyPr wrap="square" anchor="ctr" anchorCtr="0">
            <a:noAutofit/>
          </a:bodyPr>
          <a:lstStyle>
            <a:lvl1pPr marL="0" indent="0" algn="ctr">
              <a:buNone/>
              <a:defRPr i="1">
                <a:solidFill>
                  <a:schemeClr val="bg1"/>
                </a:solidFill>
              </a:defRPr>
            </a:lvl1pPr>
          </a:lstStyle>
          <a:p>
            <a:r>
              <a:rPr lang="de-DE"/>
              <a:t>Bild per Drag &amp; Drop einfügen</a:t>
            </a:r>
          </a:p>
        </p:txBody>
      </p:sp>
      <p:sp>
        <p:nvSpPr>
          <p:cNvPr id="8" name="Rechteck 8">
            <a:extLst>
              <a:ext uri="{FF2B5EF4-FFF2-40B4-BE49-F238E27FC236}">
                <a16:creationId xmlns:a16="http://schemas.microsoft.com/office/drawing/2014/main" id="{EA6EC983-FB86-16F2-0979-0DBBF20A8D89}"/>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4051857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fik_1">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5071A090-EDC0-4107-A9F7-213A293D2368}"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799"/>
            <a:ext cx="4873100" cy="1024599"/>
          </a:xfrm>
        </p:spPr>
        <p:txBody>
          <a:bodyPr lIns="0"/>
          <a:lstStyle>
            <a:lvl1pPr marL="0" indent="0">
              <a:lnSpc>
                <a:spcPct val="100000"/>
              </a:lnSpc>
              <a:spcAft>
                <a:spcPts val="0"/>
              </a:spcAft>
              <a:buNone/>
              <a:defRPr sz="2500" b="1"/>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3105149"/>
            <a:ext cx="4873100" cy="2844801"/>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15">
            <a:extLst>
              <a:ext uri="{FF2B5EF4-FFF2-40B4-BE49-F238E27FC236}">
                <a16:creationId xmlns:a16="http://schemas.microsoft.com/office/drawing/2014/main" id="{09E67CAE-C548-4C30-ACB8-DA9B24166C55}"/>
              </a:ext>
            </a:extLst>
          </p:cNvPr>
          <p:cNvSpPr>
            <a:spLocks noGrp="1"/>
          </p:cNvSpPr>
          <p:nvPr>
            <p:ph type="body" sz="quarter" idx="14" hasCustomPrompt="1"/>
          </p:nvPr>
        </p:nvSpPr>
        <p:spPr>
          <a:xfrm>
            <a:off x="1134000" y="2565274"/>
            <a:ext cx="4873100" cy="270000"/>
          </a:xfrm>
        </p:spPr>
        <p:txBody>
          <a:bodyPr bIns="36000" anchor="ctr" anchorCtr="0">
            <a:noAutofit/>
          </a:bodyPr>
          <a:lstStyle>
            <a:lvl1pPr marL="0" indent="0" algn="l">
              <a:lnSpc>
                <a:spcPct val="100000"/>
              </a:lnSpc>
              <a:buNone/>
              <a:defRPr sz="1050" b="1">
                <a:solidFill>
                  <a:schemeClr val="accent5"/>
                </a:solidFill>
                <a:latin typeface="Arial" panose="020B0604020202020204" pitchFamily="34" charset="0"/>
                <a:cs typeface="Arial" panose="020B0604020202020204" pitchFamily="34" charset="0"/>
              </a:defRPr>
            </a:lvl1pPr>
          </a:lstStyle>
          <a:p>
            <a:pPr lvl="0"/>
            <a:r>
              <a:rPr lang="de-DE" dirty="0"/>
              <a:t>Bildunterschrift, Quelle 10,5pt/10,5pt</a:t>
            </a:r>
          </a:p>
        </p:txBody>
      </p:sp>
    </p:spTree>
    <p:extLst>
      <p:ext uri="{BB962C8B-B14F-4D97-AF65-F5344CB8AC3E}">
        <p14:creationId xmlns:p14="http://schemas.microsoft.com/office/powerpoint/2010/main" val="2176758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_H4_1">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AE19800B-FB73-47E4-B515-A3375A783CD2}"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74161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_H4_2">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FCF77103-D745-488D-8D2C-E03A0C7CE970}"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8" name="Textplatzhalter 12">
            <a:extLst>
              <a:ext uri="{FF2B5EF4-FFF2-40B4-BE49-F238E27FC236}">
                <a16:creationId xmlns:a16="http://schemas.microsoft.com/office/drawing/2014/main" id="{B85B4FE1-E09E-6340-AA5E-0B14495033A4}"/>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lvl1pPr>
          </a:lstStyle>
          <a:p>
            <a:pPr lvl="0"/>
            <a:r>
              <a:rPr lang="de-DE" dirty="0"/>
              <a:t>H4 Headline 25pt</a:t>
            </a:r>
          </a:p>
        </p:txBody>
      </p:sp>
      <p:sp>
        <p:nvSpPr>
          <p:cNvPr id="10" name="Textplatzhalter 6">
            <a:extLst>
              <a:ext uri="{FF2B5EF4-FFF2-40B4-BE49-F238E27FC236}">
                <a16:creationId xmlns:a16="http://schemas.microsoft.com/office/drawing/2014/main" id="{62BFF930-8D84-9C4B-96B6-E78C93606BF4}"/>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accent5"/>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accent5"/>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accent5"/>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accent5"/>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accent5"/>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Rechteck 8">
            <a:extLst>
              <a:ext uri="{FF2B5EF4-FFF2-40B4-BE49-F238E27FC236}">
                <a16:creationId xmlns:a16="http://schemas.microsoft.com/office/drawing/2014/main" id="{25C9A3F5-F13B-DC8B-31C7-A6D02AB7389F}"/>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589888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_H4_3">
    <p:bg>
      <p:bgRef idx="1001">
        <a:schemeClr val="bg2"/>
      </p:bgRef>
    </p:bg>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lvl1pPr>
              <a:defRPr>
                <a:solidFill>
                  <a:schemeClr val="tx1"/>
                </a:solidFill>
              </a:defRPr>
            </a:lvl1pPr>
          </a:lstStyle>
          <a:p>
            <a:fld id="{984416CF-9A4E-4D5B-8D2E-8B6B701E4569}"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lvl1pPr>
              <a:defRPr>
                <a:solidFill>
                  <a:schemeClr val="tx1"/>
                </a:solidFill>
              </a:defRPr>
            </a:lvl1p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lvl1pPr>
            <a:lvl2pPr marL="982663" indent="-630238">
              <a:buFontTx/>
              <a:buBlip>
                <a:blip r:embed="rId2">
                  <a:extLst>
                    <a:ext uri="{96DAC541-7B7A-43D3-8B79-37D633B846F1}">
                      <asvg:svgBlip xmlns:asvg="http://schemas.microsoft.com/office/drawing/2016/SVG/main" r:embed="rId3"/>
                    </a:ext>
                  </a:extLst>
                </a:blip>
              </a:buBlip>
              <a:tabLst/>
              <a:defRPr/>
            </a:lvl2pPr>
            <a:lvl3pPr marL="1335088" indent="-620713">
              <a:buFontTx/>
              <a:buBlip>
                <a:blip r:embed="rId2">
                  <a:extLst>
                    <a:ext uri="{96DAC541-7B7A-43D3-8B79-37D633B846F1}">
                      <asvg:svgBlip xmlns:asvg="http://schemas.microsoft.com/office/drawing/2016/SVG/main" r:embed="rId3"/>
                    </a:ext>
                  </a:extLst>
                </a:blip>
              </a:buBlip>
              <a:tabLst/>
              <a:defRPr/>
            </a:lvl3pPr>
            <a:lvl4pPr marL="1695450" indent="-619125">
              <a:buFontTx/>
              <a:buBlip>
                <a:blip r:embed="rId2">
                  <a:extLst>
                    <a:ext uri="{96DAC541-7B7A-43D3-8B79-37D633B846F1}">
                      <asvg:svgBlip xmlns:asvg="http://schemas.microsoft.com/office/drawing/2016/SVG/main" r:embed="rId3"/>
                    </a:ext>
                  </a:extLst>
                </a:blip>
              </a:buBlip>
              <a:tabLst/>
              <a:defRPr/>
            </a:lvl4pPr>
            <a:lvl5pPr marL="2047875" indent="-615950">
              <a:buFontTx/>
              <a:buBlip>
                <a:blip r:embed="rId2">
                  <a:extLst>
                    <a:ext uri="{96DAC541-7B7A-43D3-8B79-37D633B846F1}">
                      <asvg:svgBlip xmlns:asvg="http://schemas.microsoft.com/office/drawing/2016/SVG/main" r:embed="rId3"/>
                    </a:ext>
                  </a:extLst>
                </a:blip>
              </a:buBlip>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4020410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_H4_4">
    <p:bg>
      <p:bgRef idx="1001">
        <a:schemeClr val="bg2"/>
      </p:bgRef>
    </p:bg>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lvl1pPr>
              <a:defRPr>
                <a:solidFill>
                  <a:schemeClr val="tx1"/>
                </a:solidFill>
              </a:defRPr>
            </a:lvl1pPr>
          </a:lstStyle>
          <a:p>
            <a:fld id="{4B4A6DE9-10B5-4B50-B37F-A057FA6D3C98}"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lvl1pPr>
              <a:defRPr>
                <a:solidFill>
                  <a:schemeClr val="tx1"/>
                </a:solidFill>
              </a:defRPr>
            </a:lvl1p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8" name="Textplatzhalter 12">
            <a:extLst>
              <a:ext uri="{FF2B5EF4-FFF2-40B4-BE49-F238E27FC236}">
                <a16:creationId xmlns:a16="http://schemas.microsoft.com/office/drawing/2014/main" id="{9B030FFD-F5E0-1644-B64A-7ED2DC01BABD}"/>
              </a:ext>
            </a:extLst>
          </p:cNvPr>
          <p:cNvSpPr>
            <a:spLocks noGrp="1"/>
          </p:cNvSpPr>
          <p:nvPr>
            <p:ph type="body" sz="quarter" idx="18" hasCustomPrompt="1"/>
          </p:nvPr>
        </p:nvSpPr>
        <p:spPr>
          <a:xfrm>
            <a:off x="1134000" y="1270800"/>
            <a:ext cx="9941186" cy="360000"/>
          </a:xfrm>
        </p:spPr>
        <p:txBody>
          <a:bodyPr lIns="0"/>
          <a:lstStyle>
            <a:lvl1pPr marL="0" indent="0">
              <a:lnSpc>
                <a:spcPct val="100000"/>
              </a:lnSpc>
              <a:spcAft>
                <a:spcPts val="0"/>
              </a:spcAft>
              <a:buNone/>
              <a:defRPr sz="2500" b="1"/>
            </a:lvl1pPr>
          </a:lstStyle>
          <a:p>
            <a:pPr lvl="0"/>
            <a:r>
              <a:rPr lang="de-DE" dirty="0"/>
              <a:t>H4 Headline 25pt</a:t>
            </a:r>
          </a:p>
        </p:txBody>
      </p:sp>
      <p:sp>
        <p:nvSpPr>
          <p:cNvPr id="10" name="Textplatzhalter 6">
            <a:extLst>
              <a:ext uri="{FF2B5EF4-FFF2-40B4-BE49-F238E27FC236}">
                <a16:creationId xmlns:a16="http://schemas.microsoft.com/office/drawing/2014/main" id="{6CF5343E-E324-0B42-9892-4763BCF36007}"/>
              </a:ext>
            </a:extLst>
          </p:cNvPr>
          <p:cNvSpPr>
            <a:spLocks noGrp="1"/>
          </p:cNvSpPr>
          <p:nvPr>
            <p:ph type="body" sz="quarter" idx="19"/>
          </p:nvPr>
        </p:nvSpPr>
        <p:spPr>
          <a:xfrm>
            <a:off x="1134000" y="2458801"/>
            <a:ext cx="9941186" cy="3491150"/>
          </a:xfr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lvl1pPr>
            <a:lvl2pPr marL="982663" indent="-630238">
              <a:buFontTx/>
              <a:buBlip>
                <a:blip r:embed="rId2">
                  <a:extLst>
                    <a:ext uri="{96DAC541-7B7A-43D3-8B79-37D633B846F1}">
                      <asvg:svgBlip xmlns:asvg="http://schemas.microsoft.com/office/drawing/2016/SVG/main" r:embed="rId3"/>
                    </a:ext>
                  </a:extLst>
                </a:blip>
              </a:buBlip>
              <a:tabLst/>
              <a:defRPr/>
            </a:lvl2pPr>
            <a:lvl3pPr marL="1335088" indent="-620713">
              <a:buFontTx/>
              <a:buBlip>
                <a:blip r:embed="rId2">
                  <a:extLst>
                    <a:ext uri="{96DAC541-7B7A-43D3-8B79-37D633B846F1}">
                      <asvg:svgBlip xmlns:asvg="http://schemas.microsoft.com/office/drawing/2016/SVG/main" r:embed="rId3"/>
                    </a:ext>
                  </a:extLst>
                </a:blip>
              </a:buBlip>
              <a:tabLst/>
              <a:defRPr/>
            </a:lvl3pPr>
            <a:lvl4pPr marL="1695450" indent="-619125">
              <a:buFontTx/>
              <a:buBlip>
                <a:blip r:embed="rId2">
                  <a:extLst>
                    <a:ext uri="{96DAC541-7B7A-43D3-8B79-37D633B846F1}">
                      <asvg:svgBlip xmlns:asvg="http://schemas.microsoft.com/office/drawing/2016/SVG/main" r:embed="rId3"/>
                    </a:ext>
                  </a:extLst>
                </a:blip>
              </a:buBlip>
              <a:tabLst/>
              <a:defRPr/>
            </a:lvl4pPr>
            <a:lvl5pPr marL="2047875" indent="-615950">
              <a:buFontTx/>
              <a:buBlip>
                <a:blip r:embed="rId2">
                  <a:extLst>
                    <a:ext uri="{96DAC541-7B7A-43D3-8B79-37D633B846F1}">
                      <asvg:svgBlip xmlns:asvg="http://schemas.microsoft.com/office/drawing/2016/SVG/main" r:embed="rId3"/>
                    </a:ext>
                  </a:extLst>
                </a:blip>
              </a:buBlip>
              <a:tabLs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Rechteck 8">
            <a:extLst>
              <a:ext uri="{FF2B5EF4-FFF2-40B4-BE49-F238E27FC236}">
                <a16:creationId xmlns:a16="http://schemas.microsoft.com/office/drawing/2014/main" id="{E2578995-AE19-79D8-6C2C-5F5E6160F385}"/>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1063316158"/>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_1">
    <p:bg>
      <p:bgRef idx="1001">
        <a:schemeClr val="bg2"/>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lvl1pPr>
              <a:defRPr>
                <a:solidFill>
                  <a:schemeClr val="accent5"/>
                </a:solidFill>
              </a:defRPr>
            </a:lvl1pPr>
          </a:lstStyle>
          <a:p>
            <a:fld id="{D274ABDE-BE05-4FED-A90A-107E42A77A40}" type="datetime1">
              <a:rPr lang="de-DE" smtClean="0"/>
              <a:pPr/>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4000"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tx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el 15">
            <a:extLst>
              <a:ext uri="{FF2B5EF4-FFF2-40B4-BE49-F238E27FC236}">
                <a16:creationId xmlns:a16="http://schemas.microsoft.com/office/drawing/2014/main" id="{223CC162-CC8C-40E0-88B3-35128DE477E8}"/>
              </a:ext>
            </a:extLst>
          </p:cNvPr>
          <p:cNvSpPr>
            <a:spLocks noGrp="1"/>
          </p:cNvSpPr>
          <p:nvPr>
            <p:ph type="title" hasCustomPrompt="1"/>
          </p:nvPr>
        </p:nvSpPr>
        <p:spPr>
          <a:xfrm>
            <a:off x="1134000" y="3906000"/>
            <a:ext cx="9936000" cy="641201"/>
          </a:xfrm>
          <a:prstGeom prst="rect">
            <a:avLst/>
          </a:prstGeom>
        </p:spPr>
        <p:txBody>
          <a:bodyPr/>
          <a:lstStyle>
            <a:lvl1pPr>
              <a:defRPr/>
            </a:lvl1pPr>
          </a:lstStyle>
          <a:p>
            <a:r>
              <a:rPr lang="de-DE" dirty="0"/>
              <a:t>H1 Titel der Präsentation 45pt</a:t>
            </a:r>
          </a:p>
        </p:txBody>
      </p:sp>
      <p:pic>
        <p:nvPicPr>
          <p:cNvPr id="2" name="Grafik 1">
            <a:extLst>
              <a:ext uri="{FF2B5EF4-FFF2-40B4-BE49-F238E27FC236}">
                <a16:creationId xmlns:a16="http://schemas.microsoft.com/office/drawing/2014/main" id="{A7D33227-A345-F666-99C4-337D645BB6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Tree>
    <p:extLst>
      <p:ext uri="{BB962C8B-B14F-4D97-AF65-F5344CB8AC3E}">
        <p14:creationId xmlns:p14="http://schemas.microsoft.com/office/powerpoint/2010/main" val="162530512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_2">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p>
            <a:fld id="{9A8DE3F8-7C48-4124-A285-639F2FBAF4EC}"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p>
            <a:fld id="{641A0B49-8274-4492-8111-5E558BE9596A}" type="slidenum">
              <a:rPr lang="de-DE" smtClean="0"/>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4000"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tx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el 15">
            <a:extLst>
              <a:ext uri="{FF2B5EF4-FFF2-40B4-BE49-F238E27FC236}">
                <a16:creationId xmlns:a16="http://schemas.microsoft.com/office/drawing/2014/main" id="{223CC162-CC8C-40E0-88B3-35128DE477E8}"/>
              </a:ext>
            </a:extLst>
          </p:cNvPr>
          <p:cNvSpPr>
            <a:spLocks noGrp="1"/>
          </p:cNvSpPr>
          <p:nvPr>
            <p:ph type="title" hasCustomPrompt="1"/>
          </p:nvPr>
        </p:nvSpPr>
        <p:spPr>
          <a:xfrm>
            <a:off x="1134000" y="3906000"/>
            <a:ext cx="9936000" cy="641201"/>
          </a:xfrm>
          <a:prstGeom prst="rect">
            <a:avLst/>
          </a:prstGeom>
        </p:spPr>
        <p:txBody>
          <a:bodyPr/>
          <a:lstStyle>
            <a:lvl1pPr>
              <a:defRPr/>
            </a:lvl1pPr>
          </a:lstStyle>
          <a:p>
            <a:r>
              <a:rPr lang="de-DE" dirty="0"/>
              <a:t>H1 Titel der Präsentation 45pt</a:t>
            </a:r>
          </a:p>
        </p:txBody>
      </p:sp>
      <p:pic>
        <p:nvPicPr>
          <p:cNvPr id="2" name="Grafik 1">
            <a:extLst>
              <a:ext uri="{FF2B5EF4-FFF2-40B4-BE49-F238E27FC236}">
                <a16:creationId xmlns:a16="http://schemas.microsoft.com/office/drawing/2014/main" id="{67634D00-A2FB-EBEC-C24A-3BDA5A35A2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Tree>
    <p:extLst>
      <p:ext uri="{BB962C8B-B14F-4D97-AF65-F5344CB8AC3E}">
        <p14:creationId xmlns:p14="http://schemas.microsoft.com/office/powerpoint/2010/main" val="503691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_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p>
            <a:fld id="{C8131F64-280F-4ED5-81E0-A9E03691AC2F}"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p>
            <a:fld id="{641A0B49-8274-4492-8111-5E558BE9596A}" type="slidenum">
              <a:rPr lang="de-DE" smtClean="0"/>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3999"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tx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el 11">
            <a:extLst>
              <a:ext uri="{FF2B5EF4-FFF2-40B4-BE49-F238E27FC236}">
                <a16:creationId xmlns:a16="http://schemas.microsoft.com/office/drawing/2014/main" id="{9665028A-2B53-41DF-A54B-2CB01C89666D}"/>
              </a:ext>
            </a:extLst>
          </p:cNvPr>
          <p:cNvSpPr>
            <a:spLocks noGrp="1"/>
          </p:cNvSpPr>
          <p:nvPr>
            <p:ph type="title" hasCustomPrompt="1"/>
          </p:nvPr>
        </p:nvSpPr>
        <p:spPr>
          <a:xfrm>
            <a:off x="1133999" y="3906000"/>
            <a:ext cx="9936000" cy="641201"/>
          </a:xfrm>
          <a:prstGeom prst="rect">
            <a:avLst/>
          </a:prstGeom>
        </p:spPr>
        <p:txBody>
          <a:bodyPr/>
          <a:lstStyle>
            <a:lvl1pPr>
              <a:defRPr/>
            </a:lvl1pPr>
          </a:lstStyle>
          <a:p>
            <a:r>
              <a:rPr lang="de-DE" dirty="0"/>
              <a:t>H1 Titel der Präsentation 45pt</a:t>
            </a:r>
          </a:p>
        </p:txBody>
      </p:sp>
      <p:pic>
        <p:nvPicPr>
          <p:cNvPr id="2" name="Grafik 1">
            <a:extLst>
              <a:ext uri="{FF2B5EF4-FFF2-40B4-BE49-F238E27FC236}">
                <a16:creationId xmlns:a16="http://schemas.microsoft.com/office/drawing/2014/main" id="{0D74AA85-3C37-AE6B-2418-8C0DB94619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
        <p:nvSpPr>
          <p:cNvPr id="11" name="Rechteck 8">
            <a:extLst>
              <a:ext uri="{FF2B5EF4-FFF2-40B4-BE49-F238E27FC236}">
                <a16:creationId xmlns:a16="http://schemas.microsoft.com/office/drawing/2014/main" id="{D36C162C-E85F-A102-6365-1818B5DBD57E}"/>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1702433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1702433 h 5581220"/>
              <a:gd name="connsiteX1" fmla="*/ 10944226 w 10944226"/>
              <a:gd name="connsiteY1" fmla="*/ 5581220 h 5581220"/>
              <a:gd name="connsiteX2" fmla="*/ 0 w 10944226"/>
              <a:gd name="connsiteY2" fmla="*/ 5581220 h 5581220"/>
              <a:gd name="connsiteX3" fmla="*/ 0 w 10944226"/>
              <a:gd name="connsiteY3" fmla="*/ 1587 h 5581220"/>
              <a:gd name="connsiteX4" fmla="*/ 9249973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702433"/>
                </a:moveTo>
                <a:cubicBezTo>
                  <a:pt x="10943591" y="2943715"/>
                  <a:pt x="10943908" y="4339938"/>
                  <a:pt x="10944226" y="5581220"/>
                </a:cubicBezTo>
                <a:lnTo>
                  <a:pt x="0" y="5581220"/>
                </a:lnTo>
                <a:lnTo>
                  <a:pt x="0" y="1587"/>
                </a:lnTo>
                <a:lnTo>
                  <a:pt x="9249973"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61902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piteltrenner_1">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4DEF30-DE63-453E-AC35-588F2536513F}"/>
              </a:ext>
            </a:extLst>
          </p:cNvPr>
          <p:cNvSpPr>
            <a:spLocks noGrp="1"/>
          </p:cNvSpPr>
          <p:nvPr>
            <p:ph type="dt" sz="half" idx="10"/>
          </p:nvPr>
        </p:nvSpPr>
        <p:spPr/>
        <p:txBody>
          <a:bodyPr/>
          <a:lstStyle/>
          <a:p>
            <a:fld id="{8E66A1AB-3850-4EF4-830D-94071B9ECF6C}" type="datetime1">
              <a:rPr lang="de-DE" smtClean="0"/>
              <a:t>13.11.2023</a:t>
            </a:fld>
            <a:endParaRPr lang="de-DE"/>
          </a:p>
        </p:txBody>
      </p:sp>
      <p:sp>
        <p:nvSpPr>
          <p:cNvPr id="4" name="Fußzeilenplatzhalter 3">
            <a:extLst>
              <a:ext uri="{FF2B5EF4-FFF2-40B4-BE49-F238E27FC236}">
                <a16:creationId xmlns:a16="http://schemas.microsoft.com/office/drawing/2014/main" id="{766406E4-BEF3-47FF-9F8B-AE4746C3B4D4}"/>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4FDB7E31-4770-4E5E-9EB4-99AD8EABB0E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7" name="Textplatzhalter 16">
            <a:extLst>
              <a:ext uri="{FF2B5EF4-FFF2-40B4-BE49-F238E27FC236}">
                <a16:creationId xmlns:a16="http://schemas.microsoft.com/office/drawing/2014/main" id="{051D76C4-4830-43FE-BA47-33579747D4F5}"/>
              </a:ext>
            </a:extLst>
          </p:cNvPr>
          <p:cNvSpPr>
            <a:spLocks noGrp="1"/>
          </p:cNvSpPr>
          <p:nvPr>
            <p:ph type="body" sz="quarter" idx="13" hasCustomPrompt="1"/>
          </p:nvPr>
        </p:nvSpPr>
        <p:spPr>
          <a:xfrm>
            <a:off x="622800" y="622800"/>
            <a:ext cx="2862262" cy="2789237"/>
          </a:xfrm>
          <a:prstGeom prst="rect">
            <a:avLst/>
          </a:prstGeom>
          <a:ln w="31750">
            <a:solidFill>
              <a:schemeClr val="tx2"/>
            </a:solidFill>
            <a:miter lim="800000"/>
          </a:ln>
        </p:spPr>
        <p:txBody>
          <a:bodyPr bIns="270000" anchor="ctr" anchorCtr="0">
            <a:noAutofit/>
          </a:bodyPr>
          <a:lstStyle>
            <a:lvl1pPr marL="0" indent="0" algn="ctr">
              <a:lnSpc>
                <a:spcPct val="100000"/>
              </a:lnSpc>
              <a:spcBef>
                <a:spcPts val="0"/>
              </a:spcBef>
              <a:buNone/>
              <a:defRPr sz="20000" b="1">
                <a:latin typeface="Arial" panose="020B0604020202020204" pitchFamily="34" charset="0"/>
                <a:cs typeface="Arial" panose="020B0604020202020204" pitchFamily="34" charset="0"/>
              </a:defRPr>
            </a:lvl1pPr>
          </a:lstStyle>
          <a:p>
            <a:pPr lvl="0"/>
            <a:r>
              <a:rPr lang="de-DE" dirty="0"/>
              <a:t>X</a:t>
            </a:r>
          </a:p>
        </p:txBody>
      </p:sp>
      <p:sp>
        <p:nvSpPr>
          <p:cNvPr id="9" name="Titel 11">
            <a:extLst>
              <a:ext uri="{FF2B5EF4-FFF2-40B4-BE49-F238E27FC236}">
                <a16:creationId xmlns:a16="http://schemas.microsoft.com/office/drawing/2014/main" id="{A9671489-15E7-7E47-894F-EBBB3A5383E6}"/>
              </a:ext>
            </a:extLst>
          </p:cNvPr>
          <p:cNvSpPr>
            <a:spLocks noGrp="1"/>
          </p:cNvSpPr>
          <p:nvPr>
            <p:ph type="title" hasCustomPrompt="1"/>
          </p:nvPr>
        </p:nvSpPr>
        <p:spPr>
          <a:xfrm>
            <a:off x="1123840" y="4040253"/>
            <a:ext cx="9936000" cy="588879"/>
          </a:xfrm>
        </p:spPr>
        <p:txBody>
          <a:bodyPr/>
          <a:lstStyle>
            <a:lvl1pPr>
              <a:defRPr sz="3700"/>
            </a:lvl1pPr>
          </a:lstStyle>
          <a:p>
            <a:r>
              <a:rPr lang="de-DE" dirty="0"/>
              <a:t>H2 Kapitel der Präsentation 37pt</a:t>
            </a:r>
          </a:p>
        </p:txBody>
      </p:sp>
      <p:sp>
        <p:nvSpPr>
          <p:cNvPr id="6" name="Rechteck 8">
            <a:extLst>
              <a:ext uri="{FF2B5EF4-FFF2-40B4-BE49-F238E27FC236}">
                <a16:creationId xmlns:a16="http://schemas.microsoft.com/office/drawing/2014/main" id="{B54D25F6-D95C-F9E5-A91A-0F5723FD3AE5}"/>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4113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U_Standorte-Campus Mitte1">
    <p:spTree>
      <p:nvGrpSpPr>
        <p:cNvPr id="1" name=""/>
        <p:cNvGrpSpPr/>
        <p:nvPr/>
      </p:nvGrpSpPr>
      <p:grpSpPr>
        <a:xfrm>
          <a:off x="0" y="0"/>
          <a:ext cx="0" cy="0"/>
          <a:chOff x="0" y="0"/>
          <a:chExt cx="0" cy="0"/>
        </a:xfrm>
      </p:grpSpPr>
      <p:pic>
        <p:nvPicPr>
          <p:cNvPr id="11" name="Grafik 10" descr="Ein Bild, das draußen, alt, weiß, Kolonnade enthält.&#10;&#10;Automatisch generierte Beschreibung">
            <a:extLst>
              <a:ext uri="{FF2B5EF4-FFF2-40B4-BE49-F238E27FC236}">
                <a16:creationId xmlns:a16="http://schemas.microsoft.com/office/drawing/2014/main" id="{157EBE70-09E0-4016-A388-8C6D8BBF7F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7B7881B9-E0BD-49CF-9C0D-9E1E98AC2A24}" type="datetime1">
              <a:rPr lang="de-DE" smtClean="0"/>
              <a:pPr/>
              <a:t>13.11.2023</a:t>
            </a:fld>
            <a:endParaRPr lang="de-DE"/>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2" name="Textfeld 11">
            <a:extLst>
              <a:ext uri="{FF2B5EF4-FFF2-40B4-BE49-F238E27FC236}">
                <a16:creationId xmlns:a16="http://schemas.microsoft.com/office/drawing/2014/main" id="{82E0F977-F10B-3F47-B4E0-51AE9DAEDBFC}"/>
              </a:ext>
            </a:extLst>
          </p:cNvPr>
          <p:cNvSpPr txBox="1"/>
          <p:nvPr userDrawn="1"/>
        </p:nvSpPr>
        <p:spPr>
          <a:xfrm>
            <a:off x="1128712" y="3187700"/>
            <a:ext cx="4878388" cy="1016000"/>
          </a:xfrm>
          <a:prstGeom prst="rect">
            <a:avLst/>
          </a:prstGeom>
          <a:noFill/>
        </p:spPr>
        <p:txBody>
          <a:bodyPr wrap="square" lIns="0" tIns="0" rIns="0" bIns="0" rtlCol="0">
            <a:noAutofit/>
          </a:bodyPr>
          <a:lstStyle/>
          <a:p>
            <a:pPr marL="0" indent="0" algn="l">
              <a:lnSpc>
                <a:spcPts val="2100"/>
              </a:lnSpc>
              <a:spcBef>
                <a:spcPts val="2100"/>
              </a:spcBef>
              <a:buSzPct val="70000"/>
              <a:buFontTx/>
              <a:buNone/>
            </a:pPr>
            <a:r>
              <a:rPr lang="de-DE" sz="2000" dirty="0">
                <a:solidFill>
                  <a:schemeClr val="accent5"/>
                </a:solidFill>
                <a:latin typeface="Georgia" panose="02040502050405020303" pitchFamily="18" charset="0"/>
              </a:rPr>
              <a:t>A </a:t>
            </a:r>
            <a:r>
              <a:rPr lang="de-DE" sz="2000" dirty="0" err="1">
                <a:solidFill>
                  <a:schemeClr val="accent5"/>
                </a:solidFill>
                <a:latin typeface="Georgia" panose="02040502050405020303" pitchFamily="18" charset="0"/>
              </a:rPr>
              <a:t>campus</a:t>
            </a:r>
            <a:r>
              <a:rPr lang="de-DE" sz="2000" dirty="0">
                <a:solidFill>
                  <a:schemeClr val="accent5"/>
                </a:solidFill>
                <a:latin typeface="Georgia" panose="02040502050405020303" pitchFamily="18" charset="0"/>
              </a:rPr>
              <a:t> </a:t>
            </a:r>
            <a:r>
              <a:rPr lang="de-DE" sz="2000" dirty="0" err="1">
                <a:solidFill>
                  <a:schemeClr val="accent5"/>
                </a:solidFill>
                <a:latin typeface="Georgia" panose="02040502050405020303" pitchFamily="18" charset="0"/>
              </a:rPr>
              <a:t>rich</a:t>
            </a:r>
            <a:r>
              <a:rPr lang="de-DE" sz="2000" dirty="0">
                <a:solidFill>
                  <a:schemeClr val="accent5"/>
                </a:solidFill>
                <a:latin typeface="Georgia" panose="02040502050405020303" pitchFamily="18" charset="0"/>
              </a:rPr>
              <a:t> in </a:t>
            </a:r>
            <a:r>
              <a:rPr lang="de-DE" sz="2000" dirty="0" err="1">
                <a:solidFill>
                  <a:schemeClr val="accent5"/>
                </a:solidFill>
                <a:latin typeface="Georgia" panose="02040502050405020303" pitchFamily="18" charset="0"/>
              </a:rPr>
              <a:t>tradition</a:t>
            </a:r>
            <a:r>
              <a:rPr lang="de-DE" sz="2000" dirty="0">
                <a:solidFill>
                  <a:schemeClr val="accent5"/>
                </a:solidFill>
                <a:latin typeface="Georgia" panose="02040502050405020303" pitchFamily="18" charset="0"/>
              </a:rPr>
              <a:t> and </a:t>
            </a:r>
            <a:r>
              <a:rPr lang="de-DE" sz="2000" dirty="0" err="1">
                <a:solidFill>
                  <a:schemeClr val="accent5"/>
                </a:solidFill>
                <a:latin typeface="Georgia" panose="02040502050405020303" pitchFamily="18" charset="0"/>
              </a:rPr>
              <a:t>home</a:t>
            </a:r>
            <a:r>
              <a:rPr lang="de-DE" sz="2000" dirty="0">
                <a:solidFill>
                  <a:schemeClr val="accent5"/>
                </a:solidFill>
                <a:latin typeface="Georgia" panose="02040502050405020303" pitchFamily="18" charset="0"/>
              </a:rPr>
              <a:t> </a:t>
            </a:r>
            <a:r>
              <a:rPr lang="de-DE" sz="2000" dirty="0" err="1">
                <a:solidFill>
                  <a:schemeClr val="accent5"/>
                </a:solidFill>
                <a:latin typeface="Georgia" panose="02040502050405020303" pitchFamily="18" charset="0"/>
              </a:rPr>
              <a:t>to</a:t>
            </a:r>
            <a:r>
              <a:rPr lang="de-DE" sz="2000" dirty="0">
                <a:solidFill>
                  <a:schemeClr val="accent5"/>
                </a:solidFill>
                <a:latin typeface="Georgia" panose="02040502050405020303" pitchFamily="18" charset="0"/>
              </a:rPr>
              <a:t> </a:t>
            </a:r>
            <a:r>
              <a:rPr lang="de-DE" sz="2000" dirty="0" err="1">
                <a:solidFill>
                  <a:schemeClr val="accent5"/>
                </a:solidFill>
                <a:latin typeface="Georgia" panose="02040502050405020303" pitchFamily="18" charset="0"/>
              </a:rPr>
              <a:t>humanities</a:t>
            </a:r>
            <a:r>
              <a:rPr lang="de-DE" sz="2000" dirty="0">
                <a:solidFill>
                  <a:schemeClr val="accent5"/>
                </a:solidFill>
                <a:latin typeface="Georgia" panose="02040502050405020303" pitchFamily="18" charset="0"/>
              </a:rPr>
              <a:t>, social </a:t>
            </a:r>
            <a:r>
              <a:rPr lang="de-DE" sz="2000" dirty="0" err="1">
                <a:solidFill>
                  <a:schemeClr val="accent5"/>
                </a:solidFill>
                <a:latin typeface="Georgia" panose="02040502050405020303" pitchFamily="18" charset="0"/>
              </a:rPr>
              <a:t>sciences</a:t>
            </a:r>
            <a:r>
              <a:rPr lang="de-DE" sz="2000" dirty="0">
                <a:solidFill>
                  <a:schemeClr val="accent5"/>
                </a:solidFill>
                <a:latin typeface="Georgia" panose="02040502050405020303" pitchFamily="18" charset="0"/>
              </a:rPr>
              <a:t>, </a:t>
            </a:r>
            <a:r>
              <a:rPr lang="de-DE" sz="2000" dirty="0" err="1">
                <a:solidFill>
                  <a:schemeClr val="accent5"/>
                </a:solidFill>
                <a:latin typeface="Georgia" panose="02040502050405020303" pitchFamily="18" charset="0"/>
              </a:rPr>
              <a:t>economics</a:t>
            </a:r>
            <a:r>
              <a:rPr lang="de-DE" sz="2000" dirty="0">
                <a:solidFill>
                  <a:schemeClr val="accent5"/>
                </a:solidFill>
                <a:latin typeface="Georgia" panose="02040502050405020303" pitchFamily="18" charset="0"/>
              </a:rPr>
              <a:t>, </a:t>
            </a:r>
            <a:r>
              <a:rPr lang="de-DE" sz="2000" dirty="0" err="1">
                <a:solidFill>
                  <a:schemeClr val="accent5"/>
                </a:solidFill>
                <a:latin typeface="Georgia" panose="02040502050405020303" pitchFamily="18" charset="0"/>
              </a:rPr>
              <a:t>law</a:t>
            </a:r>
            <a:r>
              <a:rPr lang="de-DE" sz="2000" dirty="0">
                <a:solidFill>
                  <a:schemeClr val="accent5"/>
                </a:solidFill>
                <a:latin typeface="Georgia" panose="02040502050405020303" pitchFamily="18" charset="0"/>
              </a:rPr>
              <a:t> and </a:t>
            </a:r>
            <a:r>
              <a:rPr lang="de-DE" sz="2000" dirty="0" err="1">
                <a:solidFill>
                  <a:schemeClr val="accent5"/>
                </a:solidFill>
                <a:latin typeface="Georgia" panose="02040502050405020303" pitchFamily="18" charset="0"/>
              </a:rPr>
              <a:t>theology</a:t>
            </a:r>
            <a:r>
              <a:rPr lang="de-DE" sz="2000" dirty="0">
                <a:solidFill>
                  <a:schemeClr val="accent5"/>
                </a:solidFill>
                <a:latin typeface="Georgia" panose="02040502050405020303" pitchFamily="18" charset="0"/>
              </a:rPr>
              <a:t> in </a:t>
            </a:r>
            <a:r>
              <a:rPr lang="de-DE" sz="2000" dirty="0" err="1">
                <a:solidFill>
                  <a:schemeClr val="accent5"/>
                </a:solidFill>
                <a:latin typeface="Georgia" panose="02040502050405020303" pitchFamily="18" charset="0"/>
              </a:rPr>
              <a:t>Berlin's</a:t>
            </a:r>
            <a:r>
              <a:rPr lang="de-DE" sz="2000" dirty="0">
                <a:solidFill>
                  <a:schemeClr val="accent5"/>
                </a:solidFill>
                <a:latin typeface="Georgia" panose="02040502050405020303" pitchFamily="18" charset="0"/>
              </a:rPr>
              <a:t> </a:t>
            </a:r>
            <a:r>
              <a:rPr lang="de-DE" sz="2000" dirty="0" err="1">
                <a:solidFill>
                  <a:schemeClr val="accent5"/>
                </a:solidFill>
                <a:latin typeface="Georgia" panose="02040502050405020303" pitchFamily="18" charset="0"/>
              </a:rPr>
              <a:t>historic</a:t>
            </a:r>
            <a:r>
              <a:rPr lang="de-DE" sz="2000" dirty="0">
                <a:solidFill>
                  <a:schemeClr val="accent5"/>
                </a:solidFill>
                <a:latin typeface="Georgia" panose="02040502050405020303" pitchFamily="18" charset="0"/>
              </a:rPr>
              <a:t> </a:t>
            </a:r>
            <a:r>
              <a:rPr lang="de-DE" sz="2000" dirty="0" err="1">
                <a:solidFill>
                  <a:schemeClr val="accent5"/>
                </a:solidFill>
                <a:latin typeface="Georgia" panose="02040502050405020303" pitchFamily="18" charset="0"/>
              </a:rPr>
              <a:t>centre</a:t>
            </a:r>
            <a:endParaRPr lang="de-DE" sz="2000" dirty="0">
              <a:solidFill>
                <a:schemeClr val="accent5"/>
              </a:solidFill>
              <a:latin typeface="Georgia" panose="02040502050405020303" pitchFamily="18" charset="0"/>
            </a:endParaRPr>
          </a:p>
          <a:p>
            <a:pPr marL="0" indent="0" algn="l">
              <a:lnSpc>
                <a:spcPts val="2100"/>
              </a:lnSpc>
              <a:spcBef>
                <a:spcPts val="2100"/>
              </a:spcBef>
              <a:buSzPct val="70000"/>
              <a:buFontTx/>
              <a:buNone/>
            </a:pPr>
            <a:endParaRPr lang="de-DE" sz="2000" dirty="0">
              <a:solidFill>
                <a:schemeClr val="accent5"/>
              </a:solidFill>
              <a:latin typeface="Georgia" panose="02040502050405020303" pitchFamily="18" charset="0"/>
            </a:endParaRPr>
          </a:p>
        </p:txBody>
      </p:sp>
      <p:sp>
        <p:nvSpPr>
          <p:cNvPr id="13" name="Textfeld 12">
            <a:extLst>
              <a:ext uri="{FF2B5EF4-FFF2-40B4-BE49-F238E27FC236}">
                <a16:creationId xmlns:a16="http://schemas.microsoft.com/office/drawing/2014/main" id="{C40C3BD8-0443-D74A-889B-4701DA74634B}"/>
              </a:ext>
            </a:extLst>
          </p:cNvPr>
          <p:cNvSpPr txBox="1"/>
          <p:nvPr userDrawn="1"/>
        </p:nvSpPr>
        <p:spPr>
          <a:xfrm>
            <a:off x="1128713" y="2331006"/>
            <a:ext cx="5056187" cy="513794"/>
          </a:xfrm>
          <a:prstGeom prst="rect">
            <a:avLst/>
          </a:prstGeom>
          <a:noFill/>
        </p:spPr>
        <p:txBody>
          <a:bodyPr wrap="square" lIns="0" tIns="0" rIns="0" bIns="0" rtlCol="0">
            <a:noAutofit/>
          </a:bodyPr>
          <a:lstStyle/>
          <a:p>
            <a:pPr algn="l">
              <a:lnSpc>
                <a:spcPct val="90000"/>
              </a:lnSpc>
            </a:pPr>
            <a:r>
              <a:rPr lang="de-DE" sz="4000" b="1" dirty="0">
                <a:solidFill>
                  <a:schemeClr val="tx1"/>
                </a:solidFill>
                <a:latin typeface="Arial" panose="020B0604020202020204" pitchFamily="34" charset="0"/>
                <a:cs typeface="Arial" panose="020B0604020202020204" pitchFamily="34" charset="0"/>
              </a:rPr>
              <a:t>Campus Mitte</a:t>
            </a:r>
            <a:endParaRPr lang="de-DE" sz="4000" b="0"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5A54A187-9AD9-4F50-8DED-92F3051FD739}"/>
              </a:ext>
            </a:extLst>
          </p:cNvPr>
          <p:cNvSpPr txBox="1"/>
          <p:nvPr userDrawn="1"/>
        </p:nvSpPr>
        <p:spPr>
          <a:xfrm>
            <a:off x="10227138" y="5823675"/>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Matthias Heyde</a:t>
            </a:r>
          </a:p>
        </p:txBody>
      </p:sp>
      <p:sp>
        <p:nvSpPr>
          <p:cNvPr id="2" name="Fußzeilenplatzhalter 3">
            <a:extLst>
              <a:ext uri="{FF2B5EF4-FFF2-40B4-BE49-F238E27FC236}">
                <a16:creationId xmlns:a16="http://schemas.microsoft.com/office/drawing/2014/main" id="{E08DEA34-5800-B121-16D1-C5D0FB72A86E}"/>
              </a:ext>
            </a:extLst>
          </p:cNvPr>
          <p:cNvSpPr>
            <a:spLocks noGrp="1"/>
          </p:cNvSpPr>
          <p:nvPr>
            <p:ph type="ftr" sz="quarter" idx="11"/>
          </p:nvPr>
        </p:nvSpPr>
        <p:spPr>
          <a:xfrm>
            <a:off x="-1" y="2"/>
            <a:ext cx="11062800" cy="627062"/>
          </a:xfrm>
        </p:spPr>
        <p:txBody>
          <a:bodyPr/>
          <a:lstStyle>
            <a:lvl1pPr>
              <a:defRPr>
                <a:solidFill>
                  <a:schemeClr val="accent5"/>
                </a:solidFill>
              </a:defRPr>
            </a:lvl1pPr>
          </a:lstStyle>
          <a:p>
            <a:r>
              <a:rPr lang="de-DE" dirty="0" err="1"/>
              <a:t>Presentation</a:t>
            </a:r>
            <a:r>
              <a:rPr lang="de-DE" dirty="0"/>
              <a:t> title</a:t>
            </a:r>
          </a:p>
        </p:txBody>
      </p:sp>
    </p:spTree>
    <p:extLst>
      <p:ext uri="{BB962C8B-B14F-4D97-AF65-F5344CB8AC3E}">
        <p14:creationId xmlns:p14="http://schemas.microsoft.com/office/powerpoint/2010/main" val="15453169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iteltrenner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2560EFFE-2951-4444-AF19-C06BA363CBBB}"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23888" y="622800"/>
            <a:ext cx="5472111" cy="5580062"/>
          </a:xfrm>
          <a:prstGeom prst="rect">
            <a:avLst/>
          </a:prstGeom>
          <a:solidFill>
            <a:schemeClr val="bg2"/>
          </a:solidFill>
        </p:spPr>
        <p:txBody>
          <a:bodyPr bIns="270000" anchor="ctr">
            <a:noAutofit/>
          </a:bodyPr>
          <a:lstStyle>
            <a:lvl1pPr marL="0" indent="0" algn="ctr">
              <a:lnSpc>
                <a:spcPct val="100000"/>
              </a:lnSpc>
              <a:spcBef>
                <a:spcPts val="0"/>
              </a:spcBef>
              <a:buNone/>
              <a:defRPr sz="20000" b="1">
                <a:solidFill>
                  <a:schemeClr val="tx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11" name="Titel 11">
            <a:extLst>
              <a:ext uri="{FF2B5EF4-FFF2-40B4-BE49-F238E27FC236}">
                <a16:creationId xmlns:a16="http://schemas.microsoft.com/office/drawing/2014/main" id="{9193C802-C263-4848-A8CD-92952FB39E38}"/>
              </a:ext>
            </a:extLst>
          </p:cNvPr>
          <p:cNvSpPr>
            <a:spLocks noGrp="1"/>
          </p:cNvSpPr>
          <p:nvPr>
            <p:ph type="title" hasCustomPrompt="1"/>
          </p:nvPr>
        </p:nvSpPr>
        <p:spPr>
          <a:xfrm>
            <a:off x="6095999" y="652890"/>
            <a:ext cx="5472111" cy="5549971"/>
          </a:xfrm>
        </p:spPr>
        <p:txBody>
          <a:bodyPr lIns="702000" anchor="ctr">
            <a:noAutofit/>
          </a:bodyPr>
          <a:lstStyle>
            <a:lvl1pPr>
              <a:defRPr sz="3700"/>
            </a:lvl1pPr>
          </a:lstStyle>
          <a:p>
            <a:r>
              <a:rPr lang="de-DE" dirty="0"/>
              <a:t>H2 Kapitel der Präsentation 37pt</a:t>
            </a:r>
          </a:p>
        </p:txBody>
      </p:sp>
      <p:sp>
        <p:nvSpPr>
          <p:cNvPr id="7" name="Rechteck 8">
            <a:extLst>
              <a:ext uri="{FF2B5EF4-FFF2-40B4-BE49-F238E27FC236}">
                <a16:creationId xmlns:a16="http://schemas.microsoft.com/office/drawing/2014/main" id="{3BD90DFE-5B86-ED5F-020F-97E9232DDE04}"/>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7195844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piteltrenner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675D6EA5-052F-4CDA-8355-45D648F0F15C}"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102000" y="622800"/>
            <a:ext cx="5472111" cy="5580062"/>
          </a:xfrm>
          <a:prstGeom prst="rect">
            <a:avLst/>
          </a:prstGeom>
          <a:noFill/>
        </p:spPr>
        <p:txBody>
          <a:bodyPr bIns="270000" anchor="ctr">
            <a:noAutofit/>
          </a:bodyPr>
          <a:lstStyle>
            <a:lvl1pPr marL="0" indent="0" algn="ctr">
              <a:lnSpc>
                <a:spcPct val="100000"/>
              </a:lnSpc>
              <a:spcBef>
                <a:spcPts val="0"/>
              </a:spcBef>
              <a:buNone/>
              <a:defRPr sz="30000" b="1">
                <a:solidFill>
                  <a:schemeClr val="tx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8" name="Rechteck 8">
            <a:extLst>
              <a:ext uri="{FF2B5EF4-FFF2-40B4-BE49-F238E27FC236}">
                <a16:creationId xmlns:a16="http://schemas.microsoft.com/office/drawing/2014/main" id="{AFDEB8F5-6174-419A-9282-FE227926BA78}"/>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642937"/>
                </a:moveTo>
                <a:cubicBezTo>
                  <a:pt x="10943591" y="1884219"/>
                  <a:pt x="10943908" y="4339938"/>
                  <a:pt x="10944226" y="5581220"/>
                </a:cubicBezTo>
                <a:lnTo>
                  <a:pt x="0" y="5581220"/>
                </a:lnTo>
                <a:lnTo>
                  <a:pt x="0" y="1587"/>
                </a:lnTo>
                <a:lnTo>
                  <a:pt x="10295096" y="0"/>
                </a:lnTo>
              </a:path>
            </a:pathLst>
          </a:cu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9" name="Titel 11">
            <a:extLst>
              <a:ext uri="{FF2B5EF4-FFF2-40B4-BE49-F238E27FC236}">
                <a16:creationId xmlns:a16="http://schemas.microsoft.com/office/drawing/2014/main" id="{A40B78F9-8D6B-CC4C-B433-4DA714D6D476}"/>
              </a:ext>
            </a:extLst>
          </p:cNvPr>
          <p:cNvSpPr>
            <a:spLocks noGrp="1"/>
          </p:cNvSpPr>
          <p:nvPr>
            <p:ph type="title" hasCustomPrompt="1"/>
          </p:nvPr>
        </p:nvSpPr>
        <p:spPr>
          <a:xfrm>
            <a:off x="629889" y="652890"/>
            <a:ext cx="5472111" cy="5549971"/>
          </a:xfrm>
        </p:spPr>
        <p:txBody>
          <a:bodyPr lIns="70200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15956547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apiteltrenner_4">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7FC3E9D2-4E19-44F5-BF76-591407E503FA}"/>
              </a:ext>
            </a:extLst>
          </p:cNvPr>
          <p:cNvSpPr/>
          <p:nvPr userDrawn="1"/>
        </p:nvSpPr>
        <p:spPr>
          <a:xfrm>
            <a:off x="1169903" y="1268412"/>
            <a:ext cx="4355400" cy="4355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2560EFFE-2951-4444-AF19-C06BA363CBBB}"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23888" y="622800"/>
            <a:ext cx="5472111" cy="5580062"/>
          </a:xfrm>
          <a:prstGeom prst="rect">
            <a:avLst/>
          </a:prstGeom>
          <a:noFill/>
        </p:spPr>
        <p:txBody>
          <a:bodyPr bIns="270000" anchor="ctr">
            <a:noAutofit/>
          </a:bodyPr>
          <a:lstStyle>
            <a:lvl1pPr marL="0" indent="0" algn="ctr">
              <a:lnSpc>
                <a:spcPct val="100000"/>
              </a:lnSpc>
              <a:spcBef>
                <a:spcPts val="0"/>
              </a:spcBef>
              <a:buNone/>
              <a:defRPr sz="20000" b="1">
                <a:solidFill>
                  <a:schemeClr val="tx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8" name="Titel 11">
            <a:extLst>
              <a:ext uri="{FF2B5EF4-FFF2-40B4-BE49-F238E27FC236}">
                <a16:creationId xmlns:a16="http://schemas.microsoft.com/office/drawing/2014/main" id="{8A978D6A-7C91-6F40-936D-A41505526F4C}"/>
              </a:ext>
            </a:extLst>
          </p:cNvPr>
          <p:cNvSpPr>
            <a:spLocks noGrp="1"/>
          </p:cNvSpPr>
          <p:nvPr>
            <p:ph type="title" hasCustomPrompt="1"/>
          </p:nvPr>
        </p:nvSpPr>
        <p:spPr>
          <a:xfrm>
            <a:off x="6095999" y="652890"/>
            <a:ext cx="5472111" cy="5549971"/>
          </a:xfrm>
        </p:spPr>
        <p:txBody>
          <a:bodyPr lIns="70200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3710458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apiteltrenner_5">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4DEF30-DE63-453E-AC35-588F2536513F}"/>
              </a:ext>
            </a:extLst>
          </p:cNvPr>
          <p:cNvSpPr>
            <a:spLocks noGrp="1"/>
          </p:cNvSpPr>
          <p:nvPr>
            <p:ph type="dt" sz="half" idx="10"/>
          </p:nvPr>
        </p:nvSpPr>
        <p:spPr/>
        <p:txBody>
          <a:bodyPr/>
          <a:lstStyle/>
          <a:p>
            <a:fld id="{8E66A1AB-3850-4EF4-830D-94071B9ECF6C}" type="datetime1">
              <a:rPr lang="de-DE" smtClean="0"/>
              <a:t>13.11.2023</a:t>
            </a:fld>
            <a:endParaRPr lang="de-DE"/>
          </a:p>
        </p:txBody>
      </p:sp>
      <p:sp>
        <p:nvSpPr>
          <p:cNvPr id="4" name="Fußzeilenplatzhalter 3">
            <a:extLst>
              <a:ext uri="{FF2B5EF4-FFF2-40B4-BE49-F238E27FC236}">
                <a16:creationId xmlns:a16="http://schemas.microsoft.com/office/drawing/2014/main" id="{766406E4-BEF3-47FF-9F8B-AE4746C3B4D4}"/>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4FDB7E31-4770-4E5E-9EB4-99AD8EABB0E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7" name="Textplatzhalter 16">
            <a:extLst>
              <a:ext uri="{FF2B5EF4-FFF2-40B4-BE49-F238E27FC236}">
                <a16:creationId xmlns:a16="http://schemas.microsoft.com/office/drawing/2014/main" id="{051D76C4-4830-43FE-BA47-33579747D4F5}"/>
              </a:ext>
            </a:extLst>
          </p:cNvPr>
          <p:cNvSpPr>
            <a:spLocks noGrp="1"/>
          </p:cNvSpPr>
          <p:nvPr>
            <p:ph type="body" sz="quarter" idx="13" hasCustomPrompt="1"/>
          </p:nvPr>
        </p:nvSpPr>
        <p:spPr>
          <a:xfrm>
            <a:off x="1134000" y="2076947"/>
            <a:ext cx="1680221" cy="2789237"/>
          </a:xfrm>
          <a:prstGeom prst="rect">
            <a:avLst/>
          </a:prstGeom>
          <a:ln w="31750">
            <a:noFill/>
            <a:miter lim="800000"/>
          </a:ln>
        </p:spPr>
        <p:txBody>
          <a:bodyPr bIns="270000" anchor="ctr" anchorCtr="0">
            <a:noAutofit/>
          </a:bodyPr>
          <a:lstStyle>
            <a:lvl1pPr marL="0" indent="0" algn="l">
              <a:lnSpc>
                <a:spcPct val="100000"/>
              </a:lnSpc>
              <a:spcBef>
                <a:spcPts val="0"/>
              </a:spcBef>
              <a:buNone/>
              <a:defRPr sz="20000" b="1">
                <a:latin typeface="Arial" panose="020B0604020202020204" pitchFamily="34" charset="0"/>
                <a:cs typeface="Arial" panose="020B0604020202020204" pitchFamily="34" charset="0"/>
              </a:defRPr>
            </a:lvl1pPr>
          </a:lstStyle>
          <a:p>
            <a:pPr lvl="0"/>
            <a:r>
              <a:rPr lang="de-DE" dirty="0"/>
              <a:t>X</a:t>
            </a:r>
          </a:p>
        </p:txBody>
      </p:sp>
      <p:sp>
        <p:nvSpPr>
          <p:cNvPr id="7" name="Titel 11">
            <a:extLst>
              <a:ext uri="{FF2B5EF4-FFF2-40B4-BE49-F238E27FC236}">
                <a16:creationId xmlns:a16="http://schemas.microsoft.com/office/drawing/2014/main" id="{C33B9B19-13D6-F842-AB14-75A9A63C9B5A}"/>
              </a:ext>
            </a:extLst>
          </p:cNvPr>
          <p:cNvSpPr>
            <a:spLocks noGrp="1"/>
          </p:cNvSpPr>
          <p:nvPr>
            <p:ph type="title" hasCustomPrompt="1"/>
          </p:nvPr>
        </p:nvSpPr>
        <p:spPr>
          <a:xfrm>
            <a:off x="2916001" y="2076948"/>
            <a:ext cx="8141999" cy="2789236"/>
          </a:xfrm>
        </p:spPr>
        <p:txBody>
          <a:bodyPr lIns="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3894262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apiteltrenner_6">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accent5"/>
                </a:solidFill>
              </a:defRPr>
            </a:lvl1pPr>
          </a:lstStyle>
          <a:p>
            <a:fld id="{B0B39A00-439B-4350-AD8C-21A2FE81A7D4}" type="datetime1">
              <a:rPr lang="de-DE" smtClean="0"/>
              <a:pPr/>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7" name="Textplatzhalter 6">
            <a:extLst>
              <a:ext uri="{FF2B5EF4-FFF2-40B4-BE49-F238E27FC236}">
                <a16:creationId xmlns:a16="http://schemas.microsoft.com/office/drawing/2014/main" id="{424E48EC-3D4D-41EE-8965-2B057D86155B}"/>
              </a:ext>
            </a:extLst>
          </p:cNvPr>
          <p:cNvSpPr>
            <a:spLocks noGrp="1"/>
          </p:cNvSpPr>
          <p:nvPr>
            <p:ph type="body" sz="quarter" idx="15"/>
          </p:nvPr>
        </p:nvSpPr>
        <p:spPr>
          <a:xfrm>
            <a:off x="1144588" y="3648074"/>
            <a:ext cx="4862512" cy="257176"/>
          </a:xfrm>
          <a:prstGeom prst="rect">
            <a:avLst/>
          </a:prstGeom>
          <a:solidFill>
            <a:schemeClr val="tx1"/>
          </a:solidFill>
        </p:spPr>
        <p:txBody>
          <a:bodyPr>
            <a:noAutofit/>
          </a:bodyPr>
          <a:lstStyle>
            <a:lvl1pPr marL="0" indent="0">
              <a:buNone/>
              <a:defRPr>
                <a:solidFill>
                  <a:schemeClr val="tx1"/>
                </a:solidFill>
              </a:defRPr>
            </a:lvl1pPr>
          </a:lstStyle>
          <a:p>
            <a:pPr lvl="0"/>
            <a:endParaRPr lang="de-DE" dirty="0"/>
          </a:p>
        </p:txBody>
      </p:sp>
      <p:sp>
        <p:nvSpPr>
          <p:cNvPr id="8" name="Textplatzhalter 11">
            <a:extLst>
              <a:ext uri="{FF2B5EF4-FFF2-40B4-BE49-F238E27FC236}">
                <a16:creationId xmlns:a16="http://schemas.microsoft.com/office/drawing/2014/main" id="{F3C431C4-34EA-2B42-BA1C-118FF3055163}"/>
              </a:ext>
            </a:extLst>
          </p:cNvPr>
          <p:cNvSpPr>
            <a:spLocks noGrp="1"/>
          </p:cNvSpPr>
          <p:nvPr>
            <p:ph type="body" sz="quarter" idx="14" hasCustomPrompt="1"/>
          </p:nvPr>
        </p:nvSpPr>
        <p:spPr>
          <a:xfrm>
            <a:off x="1144588" y="4114483"/>
            <a:ext cx="9902825" cy="1708160"/>
          </a:xfrm>
        </p:spPr>
        <p:txBody>
          <a:bodyPr/>
          <a:lstStyle>
            <a:lvl1pPr marL="0" indent="0">
              <a:lnSpc>
                <a:spcPct val="100000"/>
              </a:lnSpc>
              <a:spcAft>
                <a:spcPts val="0"/>
              </a:spcAft>
              <a:buNone/>
              <a:defRPr sz="3700" b="1">
                <a:solidFill>
                  <a:schemeClr val="tx1"/>
                </a:solidFill>
              </a:defRPr>
            </a:lvl1pPr>
          </a:lstStyle>
          <a:p>
            <a:pPr lvl="0"/>
            <a:r>
              <a:rPr lang="de-DE" dirty="0"/>
              <a:t>H2 Titel der Präsentation 37pt</a:t>
            </a:r>
          </a:p>
        </p:txBody>
      </p:sp>
    </p:spTree>
    <p:extLst>
      <p:ext uri="{BB962C8B-B14F-4D97-AF65-F5344CB8AC3E}">
        <p14:creationId xmlns:p14="http://schemas.microsoft.com/office/powerpoint/2010/main" val="1913161439"/>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pener_1">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771B631A-F203-49CB-893C-6201FD4D4C13}"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4" name="Textplatzhalter 13">
            <a:extLst>
              <a:ext uri="{FF2B5EF4-FFF2-40B4-BE49-F238E27FC236}">
                <a16:creationId xmlns:a16="http://schemas.microsoft.com/office/drawing/2014/main" id="{96014160-B466-4C4A-A2FF-92E7258DBC72}"/>
              </a:ext>
            </a:extLst>
          </p:cNvPr>
          <p:cNvSpPr>
            <a:spLocks noGrp="1"/>
          </p:cNvSpPr>
          <p:nvPr>
            <p:ph type="body" sz="quarter" idx="14" hasCustomPrompt="1"/>
          </p:nvPr>
        </p:nvSpPr>
        <p:spPr>
          <a:xfrm>
            <a:off x="1134000" y="4554000"/>
            <a:ext cx="9936000" cy="1080000"/>
          </a:xfrm>
          <a:prstGeom prst="rect">
            <a:avLst/>
          </a:prstGeom>
        </p:spPr>
        <p:txBody>
          <a:bodyPr/>
          <a:lstStyle>
            <a:lvl1pPr marL="0" indent="0">
              <a:lnSpc>
                <a:spcPts val="2200"/>
              </a:lnSpc>
              <a:spcBef>
                <a:spcPts val="0"/>
              </a:spcBef>
              <a:buNone/>
              <a:defRPr>
                <a:solidFill>
                  <a:schemeClr val="tx1"/>
                </a:solidFill>
              </a:defRPr>
            </a:lvl1pPr>
          </a:lstStyle>
          <a:p>
            <a:pPr lvl="0"/>
            <a:r>
              <a:rPr lang="de-DE" dirty="0"/>
              <a:t>Fließtext 20pt</a:t>
            </a:r>
          </a:p>
        </p:txBody>
      </p:sp>
      <p:sp>
        <p:nvSpPr>
          <p:cNvPr id="7" name="Titel 11">
            <a:extLst>
              <a:ext uri="{FF2B5EF4-FFF2-40B4-BE49-F238E27FC236}">
                <a16:creationId xmlns:a16="http://schemas.microsoft.com/office/drawing/2014/main" id="{550ED800-BB4D-5F42-ABE1-A8167A7F6928}"/>
              </a:ext>
            </a:extLst>
          </p:cNvPr>
          <p:cNvSpPr>
            <a:spLocks noGrp="1"/>
          </p:cNvSpPr>
          <p:nvPr>
            <p:ph type="title" hasCustomPrompt="1"/>
          </p:nvPr>
        </p:nvSpPr>
        <p:spPr>
          <a:xfrm>
            <a:off x="1123840" y="3345986"/>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267888547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pener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D77B44B4-1233-4D60-B0FC-9B341077B8B8}"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8" name="Textplatzhalter 13">
            <a:extLst>
              <a:ext uri="{FF2B5EF4-FFF2-40B4-BE49-F238E27FC236}">
                <a16:creationId xmlns:a16="http://schemas.microsoft.com/office/drawing/2014/main" id="{44A5A595-A167-4817-937F-D436AC475D8D}"/>
              </a:ext>
            </a:extLst>
          </p:cNvPr>
          <p:cNvSpPr>
            <a:spLocks noGrp="1"/>
          </p:cNvSpPr>
          <p:nvPr>
            <p:ph type="body" sz="quarter" idx="14" hasCustomPrompt="1"/>
          </p:nvPr>
        </p:nvSpPr>
        <p:spPr>
          <a:xfrm>
            <a:off x="1134000" y="4554000"/>
            <a:ext cx="9936000" cy="1080000"/>
          </a:xfrm>
          <a:prstGeom prst="rect">
            <a:avLst/>
          </a:prstGeom>
        </p:spPr>
        <p:txBody>
          <a:bodyPr/>
          <a:lstStyle>
            <a:lvl1pPr marL="0" indent="0">
              <a:lnSpc>
                <a:spcPts val="2200"/>
              </a:lnSpc>
              <a:spcBef>
                <a:spcPts val="0"/>
              </a:spcBef>
              <a:buNone/>
              <a:defRPr>
                <a:solidFill>
                  <a:schemeClr val="tx1"/>
                </a:solidFill>
              </a:defRPr>
            </a:lvl1pPr>
          </a:lstStyle>
          <a:p>
            <a:pPr lvl="0"/>
            <a:r>
              <a:rPr lang="de-DE" dirty="0"/>
              <a:t>Fließtext 20pt</a:t>
            </a:r>
          </a:p>
        </p:txBody>
      </p:sp>
      <p:sp>
        <p:nvSpPr>
          <p:cNvPr id="9" name="Titel 11">
            <a:extLst>
              <a:ext uri="{FF2B5EF4-FFF2-40B4-BE49-F238E27FC236}">
                <a16:creationId xmlns:a16="http://schemas.microsoft.com/office/drawing/2014/main" id="{2DED6D38-2D7A-FE42-A5B7-D9D6B1844615}"/>
              </a:ext>
            </a:extLst>
          </p:cNvPr>
          <p:cNvSpPr>
            <a:spLocks noGrp="1"/>
          </p:cNvSpPr>
          <p:nvPr>
            <p:ph type="title" hasCustomPrompt="1"/>
          </p:nvPr>
        </p:nvSpPr>
        <p:spPr>
          <a:xfrm>
            <a:off x="1123840" y="3345986"/>
            <a:ext cx="9936000" cy="588879"/>
          </a:xfrm>
        </p:spPr>
        <p:txBody>
          <a:bodyPr/>
          <a:lstStyle>
            <a:lvl1pPr>
              <a:defRPr sz="3500">
                <a:solidFill>
                  <a:schemeClr val="tx2"/>
                </a:solidFill>
              </a:defRPr>
            </a:lvl1pPr>
          </a:lstStyle>
          <a:p>
            <a:r>
              <a:rPr lang="de-DE" dirty="0"/>
              <a:t>H3 Kapitel der Präsentation 35pt</a:t>
            </a:r>
          </a:p>
        </p:txBody>
      </p:sp>
      <p:sp>
        <p:nvSpPr>
          <p:cNvPr id="2" name="Textfeld 1">
            <a:extLst>
              <a:ext uri="{FF2B5EF4-FFF2-40B4-BE49-F238E27FC236}">
                <a16:creationId xmlns:a16="http://schemas.microsoft.com/office/drawing/2014/main" id="{CB57A547-1E62-C001-02BA-798751908FE6}"/>
              </a:ext>
            </a:extLst>
          </p:cNvPr>
          <p:cNvSpPr txBox="1"/>
          <p:nvPr userDrawn="1"/>
        </p:nvSpPr>
        <p:spPr>
          <a:xfrm>
            <a:off x="1480457" y="468086"/>
            <a:ext cx="0" cy="0"/>
          </a:xfrm>
          <a:prstGeom prst="rect">
            <a:avLst/>
          </a:prstGeom>
          <a:noFill/>
        </p:spPr>
        <p:txBody>
          <a:bodyPr wrap="none" lIns="0" tIns="0" rIns="0" bIns="0" rtlCol="0">
            <a:noAutofit/>
          </a:bodyPr>
          <a:lstStyle/>
          <a:p>
            <a:pPr algn="l">
              <a:lnSpc>
                <a:spcPts val="2100"/>
              </a:lnSpc>
            </a:pPr>
            <a:endParaRPr lang="de-DE" sz="1400" dirty="0">
              <a:latin typeface="+mj-lt"/>
            </a:endParaRPr>
          </a:p>
        </p:txBody>
      </p:sp>
    </p:spTree>
    <p:extLst>
      <p:ext uri="{BB962C8B-B14F-4D97-AF65-F5344CB8AC3E}">
        <p14:creationId xmlns:p14="http://schemas.microsoft.com/office/powerpoint/2010/main" val="3678019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pener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33186AA8-4F3C-410F-87A0-E2125E31F605}"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13">
            <a:extLst>
              <a:ext uri="{FF2B5EF4-FFF2-40B4-BE49-F238E27FC236}">
                <a16:creationId xmlns:a16="http://schemas.microsoft.com/office/drawing/2014/main" id="{132CB592-2EEE-4E76-AC38-4697667FF907}"/>
              </a:ext>
            </a:extLst>
          </p:cNvPr>
          <p:cNvSpPr>
            <a:spLocks noGrp="1"/>
          </p:cNvSpPr>
          <p:nvPr>
            <p:ph type="body" sz="quarter" idx="14" hasCustomPrompt="1"/>
          </p:nvPr>
        </p:nvSpPr>
        <p:spPr>
          <a:xfrm>
            <a:off x="1134000" y="4554000"/>
            <a:ext cx="9936000" cy="1080000"/>
          </a:xfrm>
          <a:prstGeom prst="rect">
            <a:avLst/>
          </a:prstGeom>
        </p:spPr>
        <p:txBody>
          <a:bodyPr/>
          <a:lstStyle>
            <a:lvl1pPr marL="0" indent="0">
              <a:lnSpc>
                <a:spcPts val="2200"/>
              </a:lnSpc>
              <a:spcBef>
                <a:spcPts val="0"/>
              </a:spcBef>
              <a:buNone/>
              <a:defRPr>
                <a:solidFill>
                  <a:schemeClr val="tx1"/>
                </a:solidFill>
              </a:defRPr>
            </a:lvl1pPr>
          </a:lstStyle>
          <a:p>
            <a:pPr lvl="0"/>
            <a:r>
              <a:rPr lang="de-DE" dirty="0"/>
              <a:t>Fließtext 20pt</a:t>
            </a:r>
          </a:p>
        </p:txBody>
      </p:sp>
      <p:sp>
        <p:nvSpPr>
          <p:cNvPr id="8" name="Titel 11">
            <a:extLst>
              <a:ext uri="{FF2B5EF4-FFF2-40B4-BE49-F238E27FC236}">
                <a16:creationId xmlns:a16="http://schemas.microsoft.com/office/drawing/2014/main" id="{B080F84E-E0DB-0640-B5C1-DE7432248D1D}"/>
              </a:ext>
            </a:extLst>
          </p:cNvPr>
          <p:cNvSpPr>
            <a:spLocks noGrp="1"/>
          </p:cNvSpPr>
          <p:nvPr>
            <p:ph type="title" hasCustomPrompt="1"/>
          </p:nvPr>
        </p:nvSpPr>
        <p:spPr>
          <a:xfrm>
            <a:off x="1123840" y="3345986"/>
            <a:ext cx="9936000" cy="588879"/>
          </a:xfrm>
        </p:spPr>
        <p:txBody>
          <a:bodyPr/>
          <a:lstStyle>
            <a:lvl1pPr>
              <a:defRPr sz="3500">
                <a:solidFill>
                  <a:schemeClr val="tx2"/>
                </a:solidFill>
              </a:defRPr>
            </a:lvl1pPr>
          </a:lstStyle>
          <a:p>
            <a:r>
              <a:rPr lang="de-DE" dirty="0"/>
              <a:t>H3 Kapitel der Präsentation 35pt</a:t>
            </a:r>
          </a:p>
        </p:txBody>
      </p:sp>
      <p:sp>
        <p:nvSpPr>
          <p:cNvPr id="6" name="Rechteck 8">
            <a:extLst>
              <a:ext uri="{FF2B5EF4-FFF2-40B4-BE49-F238E27FC236}">
                <a16:creationId xmlns:a16="http://schemas.microsoft.com/office/drawing/2014/main" id="{A1645FFD-EB2B-07AE-C8AE-F60FE4052278}"/>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975246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ndard_H3_1">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921CA210-FD92-4896-9247-01929DD525FA}"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a:prstGeom prst="rect">
            <a:avLst/>
          </a:prstGeo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1">
            <a:extLst>
              <a:ext uri="{FF2B5EF4-FFF2-40B4-BE49-F238E27FC236}">
                <a16:creationId xmlns:a16="http://schemas.microsoft.com/office/drawing/2014/main" id="{83A25B83-BF66-CF42-898B-8F50C0750644}"/>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1391895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_H3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B1B48204-F5ED-4FBF-8710-D3D65DA50F08}"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a:prstGeom prst="rect">
            <a:avLst/>
          </a:prstGeo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1">
            <a:extLst>
              <a:ext uri="{FF2B5EF4-FFF2-40B4-BE49-F238E27FC236}">
                <a16:creationId xmlns:a16="http://schemas.microsoft.com/office/drawing/2014/main" id="{020D73BD-2452-5B45-A165-E8FD8CB9A9ED}"/>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
        <p:nvSpPr>
          <p:cNvPr id="2" name="Rechteck 8">
            <a:extLst>
              <a:ext uri="{FF2B5EF4-FFF2-40B4-BE49-F238E27FC236}">
                <a16:creationId xmlns:a16="http://schemas.microsoft.com/office/drawing/2014/main" id="{FD21BA6E-5273-1921-64DA-3389B9A81A55}"/>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78163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U_Standorte-Campus Nord">
    <p:spTree>
      <p:nvGrpSpPr>
        <p:cNvPr id="1" name=""/>
        <p:cNvGrpSpPr/>
        <p:nvPr/>
      </p:nvGrpSpPr>
      <p:grpSpPr>
        <a:xfrm>
          <a:off x="0" y="0"/>
          <a:ext cx="0" cy="0"/>
          <a:chOff x="0" y="0"/>
          <a:chExt cx="0" cy="0"/>
        </a:xfrm>
      </p:grpSpPr>
      <p:pic>
        <p:nvPicPr>
          <p:cNvPr id="6" name="Grafik 5" descr="Ein Bild, das Text, Gebäude, Baum, Gras enthält.&#10;&#10;Automatisch generierte Beschreibung">
            <a:extLst>
              <a:ext uri="{FF2B5EF4-FFF2-40B4-BE49-F238E27FC236}">
                <a16:creationId xmlns:a16="http://schemas.microsoft.com/office/drawing/2014/main" id="{46C120C3-6942-415D-B214-13660453EF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1999" cy="6858000"/>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7B7881B9-E0BD-49CF-9C0D-9E1E98AC2A24}" type="datetime1">
              <a:rPr lang="de-DE" smtClean="0"/>
              <a:pPr/>
              <a:t>13.11.2023</a:t>
            </a:fld>
            <a:endParaRPr lang="de-DE"/>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dirty="0"/>
          </a:p>
        </p:txBody>
      </p:sp>
      <p:sp>
        <p:nvSpPr>
          <p:cNvPr id="12" name="Rechteck 11">
            <a:extLst>
              <a:ext uri="{FF2B5EF4-FFF2-40B4-BE49-F238E27FC236}">
                <a16:creationId xmlns:a16="http://schemas.microsoft.com/office/drawing/2014/main" id="{0C86CE22-8B29-4E5A-A84E-8D13A59B0479}"/>
              </a:ext>
            </a:extLst>
          </p:cNvPr>
          <p:cNvSpPr/>
          <p:nvPr userDrawn="1"/>
        </p:nvSpPr>
        <p:spPr>
          <a:xfrm>
            <a:off x="808065" y="1987825"/>
            <a:ext cx="3880313" cy="1204955"/>
          </a:xfrm>
          <a:prstGeom prst="rect">
            <a:avLst/>
          </a:prstGeom>
          <a:solidFill>
            <a:schemeClr val="accent5">
              <a:alpha val="36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3" name="Rechteck 12">
            <a:extLst>
              <a:ext uri="{FF2B5EF4-FFF2-40B4-BE49-F238E27FC236}">
                <a16:creationId xmlns:a16="http://schemas.microsoft.com/office/drawing/2014/main" id="{B6F309F4-B71F-48B0-B356-038A732E94F0}"/>
              </a:ext>
            </a:extLst>
          </p:cNvPr>
          <p:cNvSpPr/>
          <p:nvPr userDrawn="1"/>
        </p:nvSpPr>
        <p:spPr>
          <a:xfrm>
            <a:off x="808065" y="2744365"/>
            <a:ext cx="3306735" cy="1056639"/>
          </a:xfrm>
          <a:prstGeom prst="rect">
            <a:avLst/>
          </a:prstGeom>
          <a:solidFill>
            <a:schemeClr val="accent5">
              <a:alpha val="37000"/>
            </a:schemeClr>
          </a:solidFill>
          <a:effectLst>
            <a:softEdge rad="368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4" name="Rechteck 13">
            <a:extLst>
              <a:ext uri="{FF2B5EF4-FFF2-40B4-BE49-F238E27FC236}">
                <a16:creationId xmlns:a16="http://schemas.microsoft.com/office/drawing/2014/main" id="{E027E1D7-1984-4F24-ABE5-6734853870FD}"/>
              </a:ext>
            </a:extLst>
          </p:cNvPr>
          <p:cNvSpPr/>
          <p:nvPr userDrawn="1"/>
        </p:nvSpPr>
        <p:spPr>
          <a:xfrm>
            <a:off x="808065" y="3045885"/>
            <a:ext cx="4353215" cy="1221314"/>
          </a:xfrm>
          <a:prstGeom prst="rect">
            <a:avLst/>
          </a:prstGeom>
          <a:solidFill>
            <a:schemeClr val="accent5">
              <a:alpha val="37000"/>
            </a:schemeClr>
          </a:solidFill>
          <a:effectLst>
            <a:softEdge rad="368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15" name="Textfeld 14">
            <a:extLst>
              <a:ext uri="{FF2B5EF4-FFF2-40B4-BE49-F238E27FC236}">
                <a16:creationId xmlns:a16="http://schemas.microsoft.com/office/drawing/2014/main" id="{52AF543F-5D87-7B42-8C08-17BB48879A33}"/>
              </a:ext>
            </a:extLst>
          </p:cNvPr>
          <p:cNvSpPr txBox="1"/>
          <p:nvPr userDrawn="1"/>
        </p:nvSpPr>
        <p:spPr>
          <a:xfrm>
            <a:off x="1128713" y="3192780"/>
            <a:ext cx="4494847" cy="1021583"/>
          </a:xfrm>
          <a:prstGeom prst="rect">
            <a:avLst/>
          </a:prstGeom>
          <a:noFill/>
        </p:spPr>
        <p:txBody>
          <a:bodyPr wrap="square" lIns="0" tIns="0" rIns="0" bIns="0" rtlCol="0">
            <a:noAutofit/>
          </a:bodyPr>
          <a:lstStyle/>
          <a:p>
            <a:pPr marL="0" indent="0" algn="l">
              <a:lnSpc>
                <a:spcPts val="2100"/>
              </a:lnSpc>
              <a:spcBef>
                <a:spcPts val="2100"/>
              </a:spcBef>
              <a:buSzPct val="70000"/>
              <a:buFontTx/>
              <a:buNone/>
            </a:pPr>
            <a:r>
              <a:rPr lang="de-DE" sz="2000" dirty="0">
                <a:solidFill>
                  <a:schemeClr val="bg1"/>
                </a:solidFill>
                <a:latin typeface="Georgia" panose="02040502050405020303" pitchFamily="18" charset="0"/>
              </a:rPr>
              <a:t>Life </a:t>
            </a:r>
            <a:r>
              <a:rPr lang="de-DE" sz="2000" dirty="0" err="1">
                <a:solidFill>
                  <a:schemeClr val="bg1"/>
                </a:solidFill>
                <a:latin typeface="Georgia" panose="02040502050405020303" pitchFamily="18" charset="0"/>
              </a:rPr>
              <a:t>sciences</a:t>
            </a:r>
            <a:r>
              <a:rPr lang="de-DE" sz="2000" dirty="0">
                <a:solidFill>
                  <a:schemeClr val="bg1"/>
                </a:solidFill>
                <a:latin typeface="Georgia" panose="02040502050405020303" pitchFamily="18" charset="0"/>
              </a:rPr>
              <a:t> on </a:t>
            </a:r>
            <a:r>
              <a:rPr lang="de-DE" sz="2000" dirty="0" err="1">
                <a:solidFill>
                  <a:schemeClr val="bg1"/>
                </a:solidFill>
                <a:latin typeface="Georgia" panose="02040502050405020303" pitchFamily="18" charset="0"/>
              </a:rPr>
              <a:t>the</a:t>
            </a:r>
            <a:r>
              <a:rPr lang="de-DE" sz="2000" dirty="0">
                <a:solidFill>
                  <a:schemeClr val="bg1"/>
                </a:solidFill>
                <a:latin typeface="Georgia" panose="02040502050405020303" pitchFamily="18" charset="0"/>
              </a:rPr>
              <a:t> </a:t>
            </a:r>
            <a:r>
              <a:rPr lang="de-DE" sz="2000" dirty="0" err="1">
                <a:solidFill>
                  <a:schemeClr val="bg1"/>
                </a:solidFill>
                <a:latin typeface="Georgia" panose="02040502050405020303" pitchFamily="18" charset="0"/>
              </a:rPr>
              <a:t>historic</a:t>
            </a:r>
            <a:r>
              <a:rPr lang="de-DE" sz="2000" dirty="0">
                <a:solidFill>
                  <a:schemeClr val="bg1"/>
                </a:solidFill>
                <a:latin typeface="Georgia" panose="02040502050405020303" pitchFamily="18" charset="0"/>
              </a:rPr>
              <a:t> </a:t>
            </a:r>
            <a:r>
              <a:rPr lang="de-DE" sz="2000" dirty="0" err="1">
                <a:solidFill>
                  <a:schemeClr val="bg1"/>
                </a:solidFill>
                <a:latin typeface="Georgia" panose="02040502050405020303" pitchFamily="18" charset="0"/>
              </a:rPr>
              <a:t>site</a:t>
            </a:r>
            <a:r>
              <a:rPr lang="de-DE" sz="2000" dirty="0">
                <a:solidFill>
                  <a:schemeClr val="bg1"/>
                </a:solidFill>
                <a:latin typeface="Georgia" panose="02040502050405020303" pitchFamily="18" charset="0"/>
              </a:rPr>
              <a:t> </a:t>
            </a:r>
            <a:r>
              <a:rPr lang="de-DE" sz="2000" dirty="0" err="1">
                <a:solidFill>
                  <a:schemeClr val="bg1"/>
                </a:solidFill>
                <a:latin typeface="Georgia" panose="02040502050405020303" pitchFamily="18" charset="0"/>
              </a:rPr>
              <a:t>of</a:t>
            </a:r>
            <a:r>
              <a:rPr lang="de-DE" sz="2000" dirty="0">
                <a:solidFill>
                  <a:schemeClr val="bg1"/>
                </a:solidFill>
                <a:latin typeface="Georgia" panose="02040502050405020303" pitchFamily="18" charset="0"/>
              </a:rPr>
              <a:t> </a:t>
            </a:r>
            <a:br>
              <a:rPr lang="de-DE" sz="2000" dirty="0">
                <a:solidFill>
                  <a:schemeClr val="bg1"/>
                </a:solidFill>
                <a:latin typeface="Georgia" panose="02040502050405020303" pitchFamily="18" charset="0"/>
              </a:rPr>
            </a:br>
            <a:r>
              <a:rPr lang="de-DE" sz="2000" dirty="0" err="1">
                <a:solidFill>
                  <a:schemeClr val="bg1"/>
                </a:solidFill>
                <a:latin typeface="Georgia" panose="02040502050405020303" pitchFamily="18" charset="0"/>
              </a:rPr>
              <a:t>the</a:t>
            </a:r>
            <a:r>
              <a:rPr lang="de-DE" sz="2000" dirty="0">
                <a:solidFill>
                  <a:schemeClr val="bg1"/>
                </a:solidFill>
                <a:latin typeface="Georgia" panose="02040502050405020303" pitchFamily="18" charset="0"/>
              </a:rPr>
              <a:t> </a:t>
            </a:r>
            <a:r>
              <a:rPr lang="de-DE" sz="2000" dirty="0" err="1">
                <a:solidFill>
                  <a:schemeClr val="bg1"/>
                </a:solidFill>
                <a:latin typeface="Georgia" panose="02040502050405020303" pitchFamily="18" charset="0"/>
              </a:rPr>
              <a:t>former</a:t>
            </a:r>
            <a:r>
              <a:rPr lang="de-DE" sz="2000" dirty="0">
                <a:solidFill>
                  <a:schemeClr val="bg1"/>
                </a:solidFill>
                <a:latin typeface="Georgia" panose="02040502050405020303" pitchFamily="18" charset="0"/>
              </a:rPr>
              <a:t> </a:t>
            </a:r>
            <a:r>
              <a:rPr lang="de-DE" sz="2000" dirty="0" err="1">
                <a:solidFill>
                  <a:schemeClr val="bg1"/>
                </a:solidFill>
                <a:latin typeface="Georgia" panose="02040502050405020303" pitchFamily="18" charset="0"/>
              </a:rPr>
              <a:t>veterinary</a:t>
            </a:r>
            <a:r>
              <a:rPr lang="de-DE" sz="2000" dirty="0">
                <a:solidFill>
                  <a:schemeClr val="bg1"/>
                </a:solidFill>
                <a:latin typeface="Georgia" panose="02040502050405020303" pitchFamily="18" charset="0"/>
              </a:rPr>
              <a:t> </a:t>
            </a:r>
            <a:r>
              <a:rPr lang="de-DE" sz="2000" dirty="0" err="1">
                <a:solidFill>
                  <a:schemeClr val="bg1"/>
                </a:solidFill>
                <a:latin typeface="Georgia" panose="02040502050405020303" pitchFamily="18" charset="0"/>
              </a:rPr>
              <a:t>school</a:t>
            </a:r>
            <a:endParaRPr lang="de-DE" sz="2000" dirty="0">
              <a:solidFill>
                <a:schemeClr val="bg1"/>
              </a:solidFill>
              <a:latin typeface="Georgia" panose="02040502050405020303" pitchFamily="18" charset="0"/>
            </a:endParaRPr>
          </a:p>
          <a:p>
            <a:pPr marL="0" indent="0" algn="l">
              <a:lnSpc>
                <a:spcPts val="2100"/>
              </a:lnSpc>
              <a:spcBef>
                <a:spcPts val="2100"/>
              </a:spcBef>
              <a:buSzPct val="70000"/>
              <a:buFontTx/>
              <a:buNone/>
            </a:pPr>
            <a:endParaRPr lang="de-DE" sz="2000" dirty="0">
              <a:solidFill>
                <a:schemeClr val="bg1"/>
              </a:solidFill>
              <a:latin typeface="Georgia" panose="02040502050405020303" pitchFamily="18" charset="0"/>
            </a:endParaRPr>
          </a:p>
        </p:txBody>
      </p:sp>
      <p:sp>
        <p:nvSpPr>
          <p:cNvPr id="16" name="Textfeld 15">
            <a:extLst>
              <a:ext uri="{FF2B5EF4-FFF2-40B4-BE49-F238E27FC236}">
                <a16:creationId xmlns:a16="http://schemas.microsoft.com/office/drawing/2014/main" id="{899D26F1-CCB9-364B-939A-F85BFFC42A6D}"/>
              </a:ext>
            </a:extLst>
          </p:cNvPr>
          <p:cNvSpPr txBox="1"/>
          <p:nvPr userDrawn="1"/>
        </p:nvSpPr>
        <p:spPr>
          <a:xfrm>
            <a:off x="1128713" y="2331005"/>
            <a:ext cx="5056187" cy="601037"/>
          </a:xfrm>
          <a:prstGeom prst="rect">
            <a:avLst/>
          </a:prstGeom>
          <a:noFill/>
        </p:spPr>
        <p:txBody>
          <a:bodyPr wrap="square" lIns="0" tIns="0" rIns="0" bIns="0" rtlCol="0">
            <a:noAutofit/>
          </a:bodyPr>
          <a:lstStyle/>
          <a:p>
            <a:pPr algn="l">
              <a:lnSpc>
                <a:spcPct val="90000"/>
              </a:lnSpc>
            </a:pPr>
            <a:r>
              <a:rPr lang="de-DE" sz="4000" b="1" dirty="0">
                <a:solidFill>
                  <a:schemeClr val="bg1"/>
                </a:solidFill>
                <a:latin typeface="Arial" panose="020B0604020202020204" pitchFamily="34" charset="0"/>
                <a:cs typeface="Arial" panose="020B0604020202020204" pitchFamily="34" charset="0"/>
              </a:rPr>
              <a:t>Campus Nord</a:t>
            </a:r>
            <a:endParaRPr lang="de-DE" sz="4000" b="0" dirty="0">
              <a:solidFill>
                <a:schemeClr val="bg1"/>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4F14A1CB-9776-4826-971D-B2686111863E}"/>
              </a:ext>
            </a:extLst>
          </p:cNvPr>
          <p:cNvSpPr txBox="1"/>
          <p:nvPr userDrawn="1"/>
        </p:nvSpPr>
        <p:spPr>
          <a:xfrm>
            <a:off x="10231907" y="5806212"/>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Falk Weiß</a:t>
            </a:r>
          </a:p>
        </p:txBody>
      </p:sp>
      <p:pic>
        <p:nvPicPr>
          <p:cNvPr id="2" name="Grafik 1">
            <a:extLst>
              <a:ext uri="{FF2B5EF4-FFF2-40B4-BE49-F238E27FC236}">
                <a16:creationId xmlns:a16="http://schemas.microsoft.com/office/drawing/2014/main" id="{6E13954C-2F9B-E7B0-3751-DBA1419160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
        <p:nvSpPr>
          <p:cNvPr id="7" name="Fußzeilenplatzhalter 3">
            <a:extLst>
              <a:ext uri="{FF2B5EF4-FFF2-40B4-BE49-F238E27FC236}">
                <a16:creationId xmlns:a16="http://schemas.microsoft.com/office/drawing/2014/main" id="{AC3D9A9F-0E84-D8E2-DDB8-C98FA8299941}"/>
              </a:ext>
            </a:extLst>
          </p:cNvPr>
          <p:cNvSpPr>
            <a:spLocks noGrp="1"/>
          </p:cNvSpPr>
          <p:nvPr>
            <p:ph type="ftr" sz="quarter" idx="11"/>
          </p:nvPr>
        </p:nvSpPr>
        <p:spPr>
          <a:xfrm>
            <a:off x="-1" y="2"/>
            <a:ext cx="11062800" cy="627062"/>
          </a:xfrm>
        </p:spPr>
        <p:txBody>
          <a:bodyPr/>
          <a:lstStyle>
            <a:lvl1pPr>
              <a:defRPr>
                <a:solidFill>
                  <a:schemeClr val="bg1"/>
                </a:solidFill>
              </a:defRPr>
            </a:lvl1pPr>
          </a:lstStyle>
          <a:p>
            <a:r>
              <a:rPr lang="de-DE" dirty="0" err="1"/>
              <a:t>Presentation</a:t>
            </a:r>
            <a:r>
              <a:rPr lang="de-DE" dirty="0"/>
              <a:t> title</a:t>
            </a:r>
          </a:p>
        </p:txBody>
      </p:sp>
    </p:spTree>
    <p:extLst>
      <p:ext uri="{BB962C8B-B14F-4D97-AF65-F5344CB8AC3E}">
        <p14:creationId xmlns:p14="http://schemas.microsoft.com/office/powerpoint/2010/main" val="7727987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_H3_3">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C48ED0D7-2F86-4F5A-95C8-7DF2ABE9F74D}"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a:prstGeom prst="rect">
            <a:avLst/>
          </a:prstGeo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1">
            <a:extLst>
              <a:ext uri="{FF2B5EF4-FFF2-40B4-BE49-F238E27FC236}">
                <a16:creationId xmlns:a16="http://schemas.microsoft.com/office/drawing/2014/main" id="{3696099B-C4DD-5644-A842-EF68B7BF1AAC}"/>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Tree>
    <p:extLst>
      <p:ext uri="{BB962C8B-B14F-4D97-AF65-F5344CB8AC3E}">
        <p14:creationId xmlns:p14="http://schemas.microsoft.com/office/powerpoint/2010/main" val="831827500"/>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_H3_4">
    <p:bg>
      <p:bgRef idx="1001">
        <a:schemeClr val="bg2"/>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075CAF57-35D6-45C5-B944-76E3BD50F16D}"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a:prstGeom prst="rect">
            <a:avLst/>
          </a:prstGeom>
        </p:spPr>
        <p:txBody>
          <a:bodyPr/>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1">
            <a:extLst>
              <a:ext uri="{FF2B5EF4-FFF2-40B4-BE49-F238E27FC236}">
                <a16:creationId xmlns:a16="http://schemas.microsoft.com/office/drawing/2014/main" id="{ED06E018-766E-6844-A05C-E4835856EB9E}"/>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
        <p:nvSpPr>
          <p:cNvPr id="2" name="Rechteck 8">
            <a:extLst>
              <a:ext uri="{FF2B5EF4-FFF2-40B4-BE49-F238E27FC236}">
                <a16:creationId xmlns:a16="http://schemas.microsoft.com/office/drawing/2014/main" id="{2E9BDBA6-40DE-F1DA-5B86-DBF816DE862D}"/>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48452343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_H3_mit_Nummerierun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B204B7F5-BC95-4533-B681-939B09DBC90A}"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6" name="Textplatzhalter 5">
            <a:extLst>
              <a:ext uri="{FF2B5EF4-FFF2-40B4-BE49-F238E27FC236}">
                <a16:creationId xmlns:a16="http://schemas.microsoft.com/office/drawing/2014/main" id="{F7A711C5-7380-45D3-951D-DD5D1D99122D}"/>
              </a:ext>
            </a:extLst>
          </p:cNvPr>
          <p:cNvSpPr>
            <a:spLocks noGrp="1"/>
          </p:cNvSpPr>
          <p:nvPr>
            <p:ph type="body" sz="quarter" idx="14"/>
          </p:nvPr>
        </p:nvSpPr>
        <p:spPr>
          <a:xfrm>
            <a:off x="1134000" y="2458800"/>
            <a:ext cx="9934575" cy="3014663"/>
          </a:xfrm>
          <a:prstGeom prst="rect">
            <a:avLst/>
          </a:prstGeom>
        </p:spPr>
        <p:txBody>
          <a:bodyPr/>
          <a:lstStyle>
            <a:lvl1pPr marL="361950" indent="-361950">
              <a:buClr>
                <a:schemeClr val="tx1"/>
              </a:buClr>
              <a:buSzPct val="100000"/>
              <a:buFont typeface="+mj-lt"/>
              <a:buAutoNum type="arabicPeriod"/>
              <a:defRPr>
                <a:solidFill>
                  <a:schemeClr val="tx1"/>
                </a:solidFill>
              </a:defRPr>
            </a:lvl1pPr>
            <a:lvl2pPr marL="712788" indent="-360363">
              <a:buClr>
                <a:schemeClr val="tx1"/>
              </a:buClr>
              <a:buSzPct val="100000"/>
              <a:buFont typeface="+mj-lt"/>
              <a:buAutoNum type="arabicPeriod"/>
              <a:tabLst/>
              <a:defRPr>
                <a:solidFill>
                  <a:schemeClr val="tx1"/>
                </a:solidFill>
              </a:defRPr>
            </a:lvl2pPr>
            <a:lvl3pPr marL="1073150" indent="-358775">
              <a:buClr>
                <a:schemeClr val="tx1"/>
              </a:buClr>
              <a:buSzPct val="100000"/>
              <a:buFont typeface="+mj-lt"/>
              <a:buAutoNum type="arabicPeriod"/>
              <a:tabLst/>
              <a:defRPr>
                <a:solidFill>
                  <a:schemeClr val="tx1"/>
                </a:solidFill>
              </a:defRPr>
            </a:lvl3pPr>
            <a:lvl4pPr marL="1425575" indent="-349250">
              <a:buClr>
                <a:schemeClr val="tx1"/>
              </a:buClr>
              <a:buSzPct val="100000"/>
              <a:buFont typeface="+mj-lt"/>
              <a:buAutoNum type="arabicPeriod"/>
              <a:tabLst/>
              <a:defRPr>
                <a:solidFill>
                  <a:schemeClr val="tx1"/>
                </a:solidFill>
              </a:defRPr>
            </a:lvl4pPr>
            <a:lvl5pPr marL="1785938" indent="-354013">
              <a:buClr>
                <a:schemeClr val="tx1"/>
              </a:buClr>
              <a:buSzPct val="100000"/>
              <a:buFont typeface="+mj-lt"/>
              <a:buAutoNum type="arabicPeriod"/>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itel 11">
            <a:extLst>
              <a:ext uri="{FF2B5EF4-FFF2-40B4-BE49-F238E27FC236}">
                <a16:creationId xmlns:a16="http://schemas.microsoft.com/office/drawing/2014/main" id="{D3022342-4B63-564F-9385-9537BC2EFCD1}"/>
              </a:ext>
            </a:extLst>
          </p:cNvPr>
          <p:cNvSpPr>
            <a:spLocks noGrp="1"/>
          </p:cNvSpPr>
          <p:nvPr>
            <p:ph type="title" hasCustomPrompt="1"/>
          </p:nvPr>
        </p:nvSpPr>
        <p:spPr>
          <a:xfrm>
            <a:off x="1123840" y="1220530"/>
            <a:ext cx="9936000" cy="588879"/>
          </a:xfrm>
        </p:spPr>
        <p:txBody>
          <a:bodyPr/>
          <a:lstStyle>
            <a:lvl1pPr>
              <a:defRPr sz="3500">
                <a:solidFill>
                  <a:schemeClr val="tx2"/>
                </a:solidFill>
              </a:defRPr>
            </a:lvl1pPr>
          </a:lstStyle>
          <a:p>
            <a:r>
              <a:rPr lang="de-DE" dirty="0"/>
              <a:t>H3 Kapitel der Präsentation 35pt</a:t>
            </a:r>
          </a:p>
        </p:txBody>
      </p:sp>
      <p:sp>
        <p:nvSpPr>
          <p:cNvPr id="2" name="Textfeld 1">
            <a:extLst>
              <a:ext uri="{FF2B5EF4-FFF2-40B4-BE49-F238E27FC236}">
                <a16:creationId xmlns:a16="http://schemas.microsoft.com/office/drawing/2014/main" id="{D70B22BB-C7D0-8A54-583E-5C1CA759B161}"/>
              </a:ext>
            </a:extLst>
          </p:cNvPr>
          <p:cNvSpPr txBox="1"/>
          <p:nvPr userDrawn="1"/>
        </p:nvSpPr>
        <p:spPr>
          <a:xfrm>
            <a:off x="1099457" y="435429"/>
            <a:ext cx="0" cy="0"/>
          </a:xfrm>
          <a:prstGeom prst="rect">
            <a:avLst/>
          </a:prstGeom>
          <a:noFill/>
        </p:spPr>
        <p:txBody>
          <a:bodyPr wrap="none" lIns="0" tIns="0" rIns="0" bIns="0" rtlCol="0">
            <a:noAutofit/>
          </a:bodyPr>
          <a:lstStyle/>
          <a:p>
            <a:pPr algn="l">
              <a:lnSpc>
                <a:spcPts val="2100"/>
              </a:lnSpc>
            </a:pPr>
            <a:endParaRPr lang="de-DE" sz="1400" dirty="0">
              <a:latin typeface="+mj-lt"/>
            </a:endParaRPr>
          </a:p>
        </p:txBody>
      </p:sp>
    </p:spTree>
    <p:extLst>
      <p:ext uri="{BB962C8B-B14F-4D97-AF65-F5344CB8AC3E}">
        <p14:creationId xmlns:p14="http://schemas.microsoft.com/office/powerpoint/2010/main" val="30780220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Zitat_1">
    <p:bg>
      <p:bgRef idx="1001">
        <a:schemeClr val="bg2"/>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DE95BA50-5108-41B1-B556-2E719854E983}"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a:prstGeom prst="rect">
            <a:avLst/>
          </a:prstGeom>
        </p:spPr>
        <p:txBody>
          <a:bodyPr anchor="b" anchorCtr="0"/>
          <a:lstStyle>
            <a:lvl1pPr marL="0" indent="0">
              <a:lnSpc>
                <a:spcPts val="3000"/>
              </a:lnSpc>
              <a:spcBef>
                <a:spcPts val="0"/>
              </a:spcBef>
              <a:spcAft>
                <a:spcPts val="0"/>
              </a:spcAft>
              <a:buNone/>
              <a:defRPr sz="3000">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a:prstGeom prst="rect">
            <a:avLst/>
          </a:prstGeom>
        </p:spPr>
        <p:txBody>
          <a:bodyPr/>
          <a:lstStyle>
            <a:lvl1pPr marL="0" indent="0">
              <a:lnSpc>
                <a:spcPct val="100000"/>
              </a:lnSpc>
              <a:spcAft>
                <a:spcPts val="0"/>
              </a:spcAft>
              <a:buNone/>
              <a:defRPr sz="2000" b="1">
                <a:solidFill>
                  <a:schemeClr val="tx1"/>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2" name="Rechteck 8">
            <a:extLst>
              <a:ext uri="{FF2B5EF4-FFF2-40B4-BE49-F238E27FC236}">
                <a16:creationId xmlns:a16="http://schemas.microsoft.com/office/drawing/2014/main" id="{53BCF641-F5FF-4246-CB51-9064FB469192}"/>
              </a:ext>
            </a:extLst>
          </p:cNvPr>
          <p:cNvSpPr/>
          <p:nvPr userDrawn="1"/>
        </p:nvSpPr>
        <p:spPr>
          <a:xfrm>
            <a:off x="623887" y="1882776"/>
            <a:ext cx="10944226" cy="4322333"/>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1350 h 5579633"/>
              <a:gd name="connsiteX1" fmla="*/ 10944226 w 10944226"/>
              <a:gd name="connsiteY1" fmla="*/ 5579633 h 5579633"/>
              <a:gd name="connsiteX2" fmla="*/ 0 w 10944226"/>
              <a:gd name="connsiteY2" fmla="*/ 5579633 h 5579633"/>
              <a:gd name="connsiteX3" fmla="*/ 0 w 10944226"/>
              <a:gd name="connsiteY3" fmla="*/ 0 h 557963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791300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41319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17507 h 4938283"/>
              <a:gd name="connsiteX0" fmla="*/ 10943273 w 10944226"/>
              <a:gd name="connsiteY0" fmla="*/ 0 h 4322333"/>
              <a:gd name="connsiteX1" fmla="*/ 10944226 w 10944226"/>
              <a:gd name="connsiteY1" fmla="*/ 4322333 h 4322333"/>
              <a:gd name="connsiteX2" fmla="*/ 0 w 10944226"/>
              <a:gd name="connsiteY2" fmla="*/ 4322333 h 4322333"/>
              <a:gd name="connsiteX3" fmla="*/ 0 w 10944226"/>
              <a:gd name="connsiteY3" fmla="*/ 1301557 h 4322333"/>
            </a:gdLst>
            <a:ahLst/>
            <a:cxnLst>
              <a:cxn ang="0">
                <a:pos x="connsiteX0" y="connsiteY0"/>
              </a:cxn>
              <a:cxn ang="0">
                <a:pos x="connsiteX1" y="connsiteY1"/>
              </a:cxn>
              <a:cxn ang="0">
                <a:pos x="connsiteX2" y="connsiteY2"/>
              </a:cxn>
              <a:cxn ang="0">
                <a:pos x="connsiteX3" y="connsiteY3"/>
              </a:cxn>
            </a:cxnLst>
            <a:rect l="l" t="t" r="r" b="b"/>
            <a:pathLst>
              <a:path w="10944226" h="4322333">
                <a:moveTo>
                  <a:pt x="10943273" y="0"/>
                </a:moveTo>
                <a:cubicBezTo>
                  <a:pt x="10943591" y="1241282"/>
                  <a:pt x="10943908" y="3081051"/>
                  <a:pt x="10944226" y="4322333"/>
                </a:cubicBezTo>
                <a:lnTo>
                  <a:pt x="0" y="4322333"/>
                </a:lnTo>
                <a:lnTo>
                  <a:pt x="0" y="1301557"/>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cxnSp>
        <p:nvCxnSpPr>
          <p:cNvPr id="7" name="Gerader Verbinder 11">
            <a:extLst>
              <a:ext uri="{FF2B5EF4-FFF2-40B4-BE49-F238E27FC236}">
                <a16:creationId xmlns:a16="http://schemas.microsoft.com/office/drawing/2014/main" id="{9C2F8735-4893-2054-F593-FAA65032AF12}"/>
              </a:ext>
            </a:extLst>
          </p:cNvPr>
          <p:cNvCxnSpPr>
            <a:cxnSpLocks/>
          </p:cNvCxnSpPr>
          <p:nvPr userDrawn="1"/>
        </p:nvCxnSpPr>
        <p:spPr>
          <a:xfrm flipH="1">
            <a:off x="3154680" y="623627"/>
            <a:ext cx="716089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31160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Zitat_2">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A151692C-C15A-4646-A578-0A0BE2EDB7FF}"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a:prstGeom prst="rect">
            <a:avLst/>
          </a:prstGeom>
        </p:spPr>
        <p:txBody>
          <a:bodyPr anchor="b" anchorCtr="0"/>
          <a:lstStyle>
            <a:lvl1pPr marL="0" indent="0">
              <a:lnSpc>
                <a:spcPts val="3000"/>
              </a:lnSpc>
              <a:spcBef>
                <a:spcPts val="0"/>
              </a:spcBef>
              <a:spcAft>
                <a:spcPts val="0"/>
              </a:spcAft>
              <a:buNone/>
              <a:defRPr sz="3000">
                <a:solidFill>
                  <a:schemeClr val="tx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a:prstGeom prst="rect">
            <a:avLst/>
          </a:prstGeom>
        </p:spPr>
        <p:txBody>
          <a:bodyPr/>
          <a:lstStyle>
            <a:lvl1pPr marL="0" indent="0">
              <a:lnSpc>
                <a:spcPct val="100000"/>
              </a:lnSpc>
              <a:spcAft>
                <a:spcPts val="0"/>
              </a:spcAft>
              <a:buNone/>
              <a:defRPr sz="2000" b="1">
                <a:solidFill>
                  <a:schemeClr val="tx1"/>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2" name="Rechteck 8">
            <a:extLst>
              <a:ext uri="{FF2B5EF4-FFF2-40B4-BE49-F238E27FC236}">
                <a16:creationId xmlns:a16="http://schemas.microsoft.com/office/drawing/2014/main" id="{EEE735C5-FE3C-7094-2B96-DBE2BA0D5342}"/>
              </a:ext>
            </a:extLst>
          </p:cNvPr>
          <p:cNvSpPr/>
          <p:nvPr userDrawn="1"/>
        </p:nvSpPr>
        <p:spPr>
          <a:xfrm>
            <a:off x="623887" y="1882776"/>
            <a:ext cx="10944226" cy="4322333"/>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641350 h 5579633"/>
              <a:gd name="connsiteX1" fmla="*/ 10944226 w 10944226"/>
              <a:gd name="connsiteY1" fmla="*/ 5579633 h 5579633"/>
              <a:gd name="connsiteX2" fmla="*/ 0 w 10944226"/>
              <a:gd name="connsiteY2" fmla="*/ 5579633 h 5579633"/>
              <a:gd name="connsiteX3" fmla="*/ 0 w 10944226"/>
              <a:gd name="connsiteY3" fmla="*/ 0 h 557963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791300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41319 h 4938283"/>
              <a:gd name="connsiteX0" fmla="*/ 10943273 w 10944226"/>
              <a:gd name="connsiteY0" fmla="*/ 0 h 4938283"/>
              <a:gd name="connsiteX1" fmla="*/ 10944226 w 10944226"/>
              <a:gd name="connsiteY1" fmla="*/ 4938283 h 4938283"/>
              <a:gd name="connsiteX2" fmla="*/ 0 w 10944226"/>
              <a:gd name="connsiteY2" fmla="*/ 4938283 h 4938283"/>
              <a:gd name="connsiteX3" fmla="*/ 0 w 10944226"/>
              <a:gd name="connsiteY3" fmla="*/ 1917507 h 4938283"/>
              <a:gd name="connsiteX0" fmla="*/ 10943273 w 10944226"/>
              <a:gd name="connsiteY0" fmla="*/ 0 h 4322333"/>
              <a:gd name="connsiteX1" fmla="*/ 10944226 w 10944226"/>
              <a:gd name="connsiteY1" fmla="*/ 4322333 h 4322333"/>
              <a:gd name="connsiteX2" fmla="*/ 0 w 10944226"/>
              <a:gd name="connsiteY2" fmla="*/ 4322333 h 4322333"/>
              <a:gd name="connsiteX3" fmla="*/ 0 w 10944226"/>
              <a:gd name="connsiteY3" fmla="*/ 1301557 h 4322333"/>
            </a:gdLst>
            <a:ahLst/>
            <a:cxnLst>
              <a:cxn ang="0">
                <a:pos x="connsiteX0" y="connsiteY0"/>
              </a:cxn>
              <a:cxn ang="0">
                <a:pos x="connsiteX1" y="connsiteY1"/>
              </a:cxn>
              <a:cxn ang="0">
                <a:pos x="connsiteX2" y="connsiteY2"/>
              </a:cxn>
              <a:cxn ang="0">
                <a:pos x="connsiteX3" y="connsiteY3"/>
              </a:cxn>
            </a:cxnLst>
            <a:rect l="l" t="t" r="r" b="b"/>
            <a:pathLst>
              <a:path w="10944226" h="4322333">
                <a:moveTo>
                  <a:pt x="10943273" y="0"/>
                </a:moveTo>
                <a:cubicBezTo>
                  <a:pt x="10943591" y="1241282"/>
                  <a:pt x="10943908" y="3081051"/>
                  <a:pt x="10944226" y="4322333"/>
                </a:cubicBezTo>
                <a:lnTo>
                  <a:pt x="0" y="4322333"/>
                </a:lnTo>
                <a:lnTo>
                  <a:pt x="0" y="1301557"/>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cxnSp>
        <p:nvCxnSpPr>
          <p:cNvPr id="7" name="Gerader Verbinder 11">
            <a:extLst>
              <a:ext uri="{FF2B5EF4-FFF2-40B4-BE49-F238E27FC236}">
                <a16:creationId xmlns:a16="http://schemas.microsoft.com/office/drawing/2014/main" id="{053AF742-765F-79BE-E617-0F1720F881C0}"/>
              </a:ext>
            </a:extLst>
          </p:cNvPr>
          <p:cNvCxnSpPr>
            <a:cxnSpLocks/>
          </p:cNvCxnSpPr>
          <p:nvPr userDrawn="1"/>
        </p:nvCxnSpPr>
        <p:spPr>
          <a:xfrm flipH="1">
            <a:off x="3154680" y="623627"/>
            <a:ext cx="716089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2490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Zitat_3">
    <p:bg>
      <p:bgRef idx="1001">
        <a:schemeClr val="bg2"/>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DE95BA50-5108-41B1-B556-2E719854E983}"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a:prstGeom prst="rect">
            <a:avLst/>
          </a:prstGeom>
        </p:spPr>
        <p:txBody>
          <a:bodyPr anchor="b" anchorCtr="0"/>
          <a:lstStyle>
            <a:lvl1pPr marL="0" indent="0">
              <a:lnSpc>
                <a:spcPts val="3000"/>
              </a:lnSpc>
              <a:spcBef>
                <a:spcPts val="0"/>
              </a:spcBef>
              <a:spcAft>
                <a:spcPts val="0"/>
              </a:spcAft>
              <a:buNone/>
              <a:defRPr sz="3000">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a:prstGeom prst="rect">
            <a:avLst/>
          </a:prstGeom>
        </p:spPr>
        <p:txBody>
          <a:bodyPr/>
          <a:lstStyle>
            <a:lvl1pPr marL="0" indent="0">
              <a:lnSpc>
                <a:spcPct val="100000"/>
              </a:lnSpc>
              <a:spcAft>
                <a:spcPts val="0"/>
              </a:spcAft>
              <a:buNone/>
              <a:defRPr sz="2000" b="1">
                <a:solidFill>
                  <a:schemeClr val="tx1"/>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303107877"/>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Zitat_4">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EF6EA1C-97A8-4E81-8E02-587664E6D15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429" y="511669"/>
            <a:ext cx="2364058" cy="2438399"/>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A151692C-C15A-4646-A578-0A0BE2EDB7FF}"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3665538" y="1267199"/>
            <a:ext cx="7399337" cy="2880000"/>
          </a:xfrm>
          <a:prstGeom prst="rect">
            <a:avLst/>
          </a:prstGeom>
        </p:spPr>
        <p:txBody>
          <a:bodyPr anchor="b" anchorCtr="0"/>
          <a:lstStyle>
            <a:lvl1pPr marL="0" indent="0">
              <a:lnSpc>
                <a:spcPts val="3000"/>
              </a:lnSpc>
              <a:spcBef>
                <a:spcPts val="0"/>
              </a:spcBef>
              <a:spcAft>
                <a:spcPts val="0"/>
              </a:spcAft>
              <a:buNone/>
              <a:defRPr sz="3000">
                <a:solidFill>
                  <a:schemeClr val="tx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3664799" y="4906418"/>
            <a:ext cx="7398000" cy="306000"/>
          </a:xfrm>
          <a:prstGeom prst="rect">
            <a:avLst/>
          </a:prstGeom>
        </p:spPr>
        <p:txBody>
          <a:bodyPr/>
          <a:lstStyle>
            <a:lvl1pPr marL="0" indent="0">
              <a:lnSpc>
                <a:spcPct val="100000"/>
              </a:lnSpc>
              <a:spcAft>
                <a:spcPts val="0"/>
              </a:spcAft>
              <a:buNone/>
              <a:defRPr sz="2000" b="1">
                <a:solidFill>
                  <a:schemeClr val="tx1"/>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491812325"/>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Zitat_5">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92E137EE-D192-8DDC-D63D-11F65151B35F}"/>
              </a:ext>
            </a:extLst>
          </p:cNvPr>
          <p:cNvSpPr>
            <a:spLocks noGrp="1"/>
          </p:cNvSpPr>
          <p:nvPr>
            <p:ph type="pic" sz="quarter" idx="13" hasCustomPrompt="1"/>
          </p:nvPr>
        </p:nvSpPr>
        <p:spPr>
          <a:xfrm>
            <a:off x="1" y="0"/>
            <a:ext cx="12191999" cy="6858000"/>
          </a:xfrm>
          <a:custGeom>
            <a:avLst/>
            <a:gdLst>
              <a:gd name="connsiteX0" fmla="*/ 11137900 w 12191999"/>
              <a:gd name="connsiteY0" fmla="*/ 330200 h 6858000"/>
              <a:gd name="connsiteX1" fmla="*/ 10439400 w 12191999"/>
              <a:gd name="connsiteY1" fmla="*/ 1028700 h 6858000"/>
              <a:gd name="connsiteX2" fmla="*/ 11137900 w 12191999"/>
              <a:gd name="connsiteY2" fmla="*/ 1727200 h 6858000"/>
              <a:gd name="connsiteX3" fmla="*/ 11836400 w 12191999"/>
              <a:gd name="connsiteY3" fmla="*/ 1028700 h 6858000"/>
              <a:gd name="connsiteX4" fmla="*/ 11137900 w 12191999"/>
              <a:gd name="connsiteY4" fmla="*/ 330200 h 6858000"/>
              <a:gd name="connsiteX5" fmla="*/ 0 w 12191999"/>
              <a:gd name="connsiteY5" fmla="*/ 0 h 6858000"/>
              <a:gd name="connsiteX6" fmla="*/ 10111323 w 12191999"/>
              <a:gd name="connsiteY6" fmla="*/ 0 h 6858000"/>
              <a:gd name="connsiteX7" fmla="*/ 11783477 w 12191999"/>
              <a:gd name="connsiteY7" fmla="*/ 0 h 6858000"/>
              <a:gd name="connsiteX8" fmla="*/ 12191999 w 12191999"/>
              <a:gd name="connsiteY8" fmla="*/ 0 h 6858000"/>
              <a:gd name="connsiteX9" fmla="*/ 12191999 w 12191999"/>
              <a:gd name="connsiteY9" fmla="*/ 6858000 h 6858000"/>
              <a:gd name="connsiteX10" fmla="*/ 0 w 1219199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6858000">
                <a:moveTo>
                  <a:pt x="11137900" y="330200"/>
                </a:moveTo>
                <a:cubicBezTo>
                  <a:pt x="10752129" y="330200"/>
                  <a:pt x="10439400" y="642929"/>
                  <a:pt x="10439400" y="1028700"/>
                </a:cubicBezTo>
                <a:cubicBezTo>
                  <a:pt x="10439400" y="1414471"/>
                  <a:pt x="10752129" y="1727200"/>
                  <a:pt x="11137900" y="1727200"/>
                </a:cubicBezTo>
                <a:cubicBezTo>
                  <a:pt x="11523671" y="1727200"/>
                  <a:pt x="11836400" y="1414471"/>
                  <a:pt x="11836400" y="1028700"/>
                </a:cubicBezTo>
                <a:cubicBezTo>
                  <a:pt x="11836400" y="642929"/>
                  <a:pt x="11523671" y="330200"/>
                  <a:pt x="11137900" y="330200"/>
                </a:cubicBezTo>
                <a:close/>
                <a:moveTo>
                  <a:pt x="0" y="0"/>
                </a:moveTo>
                <a:lnTo>
                  <a:pt x="10111323" y="0"/>
                </a:lnTo>
                <a:lnTo>
                  <a:pt x="11783477" y="0"/>
                </a:lnTo>
                <a:lnTo>
                  <a:pt x="12191999" y="0"/>
                </a:lnTo>
                <a:lnTo>
                  <a:pt x="12191999" y="6858000"/>
                </a:lnTo>
                <a:lnTo>
                  <a:pt x="0" y="6858000"/>
                </a:lnTo>
                <a:close/>
              </a:path>
            </a:pathLst>
          </a:custGeom>
          <a:pattFill prst="pct80">
            <a:fgClr>
              <a:schemeClr val="bg2"/>
            </a:fgClr>
            <a:bgClr>
              <a:schemeClr val="bg1"/>
            </a:bgClr>
          </a:pattFill>
        </p:spPr>
        <p:txBody>
          <a:bodyPr wrap="square" anchor="ctr">
            <a:noAutofit/>
          </a:bodyPr>
          <a:lstStyle>
            <a:lvl1pPr marL="0" indent="0" algn="ctr">
              <a:lnSpc>
                <a:spcPct val="100000"/>
              </a:lnSpc>
              <a:spcAft>
                <a:spcPts val="0"/>
              </a:spcAft>
              <a:buNone/>
              <a:defRPr i="1">
                <a:solidFill>
                  <a:schemeClr val="bg1"/>
                </a:solidFill>
              </a:defRPr>
            </a:lvl1pPr>
          </a:lstStyle>
          <a:p>
            <a:r>
              <a:rPr lang="de-DE"/>
              <a:t>Bild per Drag &amp; Drop einfügen</a:t>
            </a:r>
          </a:p>
        </p:txBody>
      </p:sp>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bg1"/>
                </a:solidFill>
              </a:defRPr>
            </a:lvl1pPr>
          </a:lstStyle>
          <a:p>
            <a:fld id="{3D2FA012-97F2-4BB1-A718-5E6D5C408E39}" type="datetime1">
              <a:rPr lang="de-DE" smtClean="0"/>
              <a:pPr/>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8" name="Textplatzhalter 10">
            <a:extLst>
              <a:ext uri="{FF2B5EF4-FFF2-40B4-BE49-F238E27FC236}">
                <a16:creationId xmlns:a16="http://schemas.microsoft.com/office/drawing/2014/main" id="{24FF0300-0A5F-4C6E-AEFE-6E8040925DFA}"/>
              </a:ext>
            </a:extLst>
          </p:cNvPr>
          <p:cNvSpPr>
            <a:spLocks noGrp="1"/>
          </p:cNvSpPr>
          <p:nvPr>
            <p:ph type="body" sz="quarter" idx="14" hasCustomPrompt="1"/>
          </p:nvPr>
        </p:nvSpPr>
        <p:spPr>
          <a:xfrm>
            <a:off x="1134000" y="1270800"/>
            <a:ext cx="9936000" cy="3919538"/>
          </a:xfrm>
          <a:prstGeom prst="rect">
            <a:avLst/>
          </a:prstGeom>
        </p:spPr>
        <p:txBody>
          <a:bodyPr anchor="ctr" anchorCtr="0">
            <a:noAutofit/>
          </a:bodyPr>
          <a:lstStyle>
            <a:lvl1pPr marL="0" indent="0" algn="ctr">
              <a:lnSpc>
                <a:spcPct val="100000"/>
              </a:lnSpc>
              <a:spcAft>
                <a:spcPts val="0"/>
              </a:spcAft>
              <a:buNone/>
              <a:defRPr sz="4000">
                <a:solidFill>
                  <a:schemeClr val="bg1"/>
                </a:solidFill>
                <a:latin typeface="Georgia" panose="02040502050405020303" pitchFamily="18"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a:t>
            </a:r>
          </a:p>
        </p:txBody>
      </p:sp>
      <p:sp>
        <p:nvSpPr>
          <p:cNvPr id="9" name="Textplatzhalter 12">
            <a:extLst>
              <a:ext uri="{FF2B5EF4-FFF2-40B4-BE49-F238E27FC236}">
                <a16:creationId xmlns:a16="http://schemas.microsoft.com/office/drawing/2014/main" id="{D2F649ED-0EA4-4F0C-9FE7-0AFA30D292F0}"/>
              </a:ext>
            </a:extLst>
          </p:cNvPr>
          <p:cNvSpPr>
            <a:spLocks noGrp="1"/>
          </p:cNvSpPr>
          <p:nvPr>
            <p:ph type="body" sz="quarter" idx="15" hasCustomPrompt="1"/>
          </p:nvPr>
        </p:nvSpPr>
        <p:spPr>
          <a:xfrm>
            <a:off x="1133999" y="5184000"/>
            <a:ext cx="9936000" cy="306000"/>
          </a:xfrm>
          <a:prstGeom prst="rect">
            <a:avLst/>
          </a:prstGeom>
        </p:spPr>
        <p:txBody>
          <a:bodyPr/>
          <a:lstStyle>
            <a:lvl1pPr marL="0" indent="0" algn="ctr">
              <a:lnSpc>
                <a:spcPct val="100000"/>
              </a:lnSpc>
              <a:spcAft>
                <a:spcPts val="0"/>
              </a:spcAft>
              <a:buNone/>
              <a:defRPr sz="2000" b="1">
                <a:solidFill>
                  <a:schemeClr val="bg1"/>
                </a:solidFill>
                <a:latin typeface="Arial" panose="020B0604020202020204" pitchFamily="34" charset="0"/>
                <a:cs typeface="Arial" panose="020B0604020202020204" pitchFamily="34" charset="0"/>
              </a:defRPr>
            </a:lvl1pPr>
          </a:lstStyle>
          <a:p>
            <a:pPr lvl="0"/>
            <a:r>
              <a:rPr lang="de-DE" dirty="0"/>
              <a:t>Name Nachname, Position 20pt</a:t>
            </a:r>
          </a:p>
        </p:txBody>
      </p:sp>
    </p:spTree>
    <p:extLst>
      <p:ext uri="{BB962C8B-B14F-4D97-AF65-F5344CB8AC3E}">
        <p14:creationId xmlns:p14="http://schemas.microsoft.com/office/powerpoint/2010/main" val="2704661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_1">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2C64CE4E-881E-A258-D64D-DD62B4B2FF7D}"/>
              </a:ext>
            </a:extLst>
          </p:cNvPr>
          <p:cNvSpPr>
            <a:spLocks noGrp="1"/>
          </p:cNvSpPr>
          <p:nvPr>
            <p:ph type="pic" sz="quarter" idx="13" hasCustomPrompt="1"/>
          </p:nvPr>
        </p:nvSpPr>
        <p:spPr>
          <a:xfrm>
            <a:off x="1" y="0"/>
            <a:ext cx="12191999" cy="6858000"/>
          </a:xfrm>
          <a:custGeom>
            <a:avLst/>
            <a:gdLst>
              <a:gd name="connsiteX0" fmla="*/ 11137900 w 12191999"/>
              <a:gd name="connsiteY0" fmla="*/ 330200 h 6858000"/>
              <a:gd name="connsiteX1" fmla="*/ 10439400 w 12191999"/>
              <a:gd name="connsiteY1" fmla="*/ 1028700 h 6858000"/>
              <a:gd name="connsiteX2" fmla="*/ 11137900 w 12191999"/>
              <a:gd name="connsiteY2" fmla="*/ 1727200 h 6858000"/>
              <a:gd name="connsiteX3" fmla="*/ 11836400 w 12191999"/>
              <a:gd name="connsiteY3" fmla="*/ 1028700 h 6858000"/>
              <a:gd name="connsiteX4" fmla="*/ 11137900 w 12191999"/>
              <a:gd name="connsiteY4" fmla="*/ 330200 h 6858000"/>
              <a:gd name="connsiteX5" fmla="*/ 0 w 12191999"/>
              <a:gd name="connsiteY5" fmla="*/ 0 h 6858000"/>
              <a:gd name="connsiteX6" fmla="*/ 10111323 w 12191999"/>
              <a:gd name="connsiteY6" fmla="*/ 0 h 6858000"/>
              <a:gd name="connsiteX7" fmla="*/ 11783477 w 12191999"/>
              <a:gd name="connsiteY7" fmla="*/ 0 h 6858000"/>
              <a:gd name="connsiteX8" fmla="*/ 12191999 w 12191999"/>
              <a:gd name="connsiteY8" fmla="*/ 0 h 6858000"/>
              <a:gd name="connsiteX9" fmla="*/ 12191999 w 12191999"/>
              <a:gd name="connsiteY9" fmla="*/ 6858000 h 6858000"/>
              <a:gd name="connsiteX10" fmla="*/ 0 w 1219199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1999" h="6858000">
                <a:moveTo>
                  <a:pt x="11137900" y="330200"/>
                </a:moveTo>
                <a:cubicBezTo>
                  <a:pt x="10752129" y="330200"/>
                  <a:pt x="10439400" y="642929"/>
                  <a:pt x="10439400" y="1028700"/>
                </a:cubicBezTo>
                <a:cubicBezTo>
                  <a:pt x="10439400" y="1414471"/>
                  <a:pt x="10752129" y="1727200"/>
                  <a:pt x="11137900" y="1727200"/>
                </a:cubicBezTo>
                <a:cubicBezTo>
                  <a:pt x="11523671" y="1727200"/>
                  <a:pt x="11836400" y="1414471"/>
                  <a:pt x="11836400" y="1028700"/>
                </a:cubicBezTo>
                <a:cubicBezTo>
                  <a:pt x="11836400" y="642929"/>
                  <a:pt x="11523671" y="330200"/>
                  <a:pt x="11137900" y="330200"/>
                </a:cubicBezTo>
                <a:close/>
                <a:moveTo>
                  <a:pt x="0" y="0"/>
                </a:moveTo>
                <a:lnTo>
                  <a:pt x="10111323" y="0"/>
                </a:lnTo>
                <a:lnTo>
                  <a:pt x="11783477" y="0"/>
                </a:lnTo>
                <a:lnTo>
                  <a:pt x="12191999" y="0"/>
                </a:lnTo>
                <a:lnTo>
                  <a:pt x="12191999" y="6858000"/>
                </a:lnTo>
                <a:lnTo>
                  <a:pt x="0" y="6858000"/>
                </a:lnTo>
                <a:close/>
              </a:path>
            </a:pathLst>
          </a:custGeom>
          <a:pattFill prst="pct80">
            <a:fgClr>
              <a:schemeClr val="bg2"/>
            </a:fgClr>
            <a:bgClr>
              <a:schemeClr val="bg1"/>
            </a:bgClr>
          </a:pattFill>
        </p:spPr>
        <p:txBody>
          <a:bodyPr wrap="square" anchor="ctr">
            <a:noAutofit/>
          </a:bodyPr>
          <a:lstStyle>
            <a:lvl1pPr marL="0" indent="0" algn="ctr">
              <a:lnSpc>
                <a:spcPct val="100000"/>
              </a:lnSpc>
              <a:spcAft>
                <a:spcPts val="0"/>
              </a:spcAft>
              <a:buNone/>
              <a:defRPr i="1">
                <a:solidFill>
                  <a:schemeClr val="bg1"/>
                </a:solidFill>
              </a:defRPr>
            </a:lvl1pPr>
          </a:lstStyle>
          <a:p>
            <a:r>
              <a:rPr lang="de-DE"/>
              <a:t>Bild per Drag &amp; Drop einfügen</a:t>
            </a:r>
          </a:p>
        </p:txBody>
      </p:sp>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bg1"/>
                </a:solidFill>
              </a:defRPr>
            </a:lvl1pPr>
          </a:lstStyle>
          <a:p>
            <a:fld id="{B0B39A00-439B-4350-AD8C-21A2FE81A7D4}" type="datetime1">
              <a:rPr lang="de-DE" smtClean="0"/>
              <a:pPr/>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2" name="Textplatzhalter 11">
            <a:extLst>
              <a:ext uri="{FF2B5EF4-FFF2-40B4-BE49-F238E27FC236}">
                <a16:creationId xmlns:a16="http://schemas.microsoft.com/office/drawing/2014/main" id="{A2CA1919-0163-4E01-A836-7336918BF5E0}"/>
              </a:ext>
            </a:extLst>
          </p:cNvPr>
          <p:cNvSpPr>
            <a:spLocks noGrp="1"/>
          </p:cNvSpPr>
          <p:nvPr>
            <p:ph type="body" sz="quarter" idx="14" hasCustomPrompt="1"/>
          </p:nvPr>
        </p:nvSpPr>
        <p:spPr>
          <a:xfrm>
            <a:off x="1144588" y="4114483"/>
            <a:ext cx="9902825" cy="1708160"/>
          </a:xfrm>
          <a:prstGeom prst="rect">
            <a:avLst/>
          </a:prstGeom>
        </p:spPr>
        <p:txBody>
          <a:bodyPr/>
          <a:lstStyle>
            <a:lvl1pPr marL="0" indent="0">
              <a:lnSpc>
                <a:spcPct val="100000"/>
              </a:lnSpc>
              <a:spcAft>
                <a:spcPts val="0"/>
              </a:spcAft>
              <a:buNone/>
              <a:defRPr sz="3700" b="1">
                <a:solidFill>
                  <a:schemeClr val="bg1"/>
                </a:solidFill>
              </a:defRPr>
            </a:lvl1pPr>
          </a:lstStyle>
          <a:p>
            <a:pPr lvl="0"/>
            <a:r>
              <a:rPr lang="de-DE" dirty="0"/>
              <a:t>H2 Titel der Präsentation 37pt</a:t>
            </a:r>
          </a:p>
        </p:txBody>
      </p:sp>
      <p:sp>
        <p:nvSpPr>
          <p:cNvPr id="7" name="Textplatzhalter 6">
            <a:extLst>
              <a:ext uri="{FF2B5EF4-FFF2-40B4-BE49-F238E27FC236}">
                <a16:creationId xmlns:a16="http://schemas.microsoft.com/office/drawing/2014/main" id="{424E48EC-3D4D-41EE-8965-2B057D86155B}"/>
              </a:ext>
            </a:extLst>
          </p:cNvPr>
          <p:cNvSpPr>
            <a:spLocks noGrp="1"/>
          </p:cNvSpPr>
          <p:nvPr>
            <p:ph type="body" sz="quarter" idx="15"/>
          </p:nvPr>
        </p:nvSpPr>
        <p:spPr>
          <a:xfrm>
            <a:off x="1144588" y="3648074"/>
            <a:ext cx="4862512" cy="257176"/>
          </a:xfrm>
          <a:prstGeom prst="rect">
            <a:avLst/>
          </a:prstGeom>
          <a:solidFill>
            <a:schemeClr val="bg1"/>
          </a:solidFill>
        </p:spPr>
        <p:txBody>
          <a:bodyPr>
            <a:noAutofit/>
          </a:bodyPr>
          <a:lstStyle>
            <a:lvl1pPr marL="0" indent="0">
              <a:buNone/>
              <a:defRPr>
                <a:solidFill>
                  <a:schemeClr val="bg1"/>
                </a:solidFill>
              </a:defRPr>
            </a:lvl1pPr>
          </a:lstStyle>
          <a:p>
            <a:pPr lvl="0"/>
            <a:endParaRPr lang="de-DE" dirty="0"/>
          </a:p>
        </p:txBody>
      </p:sp>
    </p:spTree>
    <p:extLst>
      <p:ext uri="{BB962C8B-B14F-4D97-AF65-F5344CB8AC3E}">
        <p14:creationId xmlns:p14="http://schemas.microsoft.com/office/powerpoint/2010/main" val="4048780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ld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A55A545B-2C49-44E4-96EA-E42A09BC4CFF}"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9" name="Bildplatzhalter 8">
            <a:extLst>
              <a:ext uri="{FF2B5EF4-FFF2-40B4-BE49-F238E27FC236}">
                <a16:creationId xmlns:a16="http://schemas.microsoft.com/office/drawing/2014/main" id="{BA184B2A-6BE5-4539-82FC-EF767E4328ED}"/>
              </a:ext>
            </a:extLst>
          </p:cNvPr>
          <p:cNvSpPr>
            <a:spLocks noGrp="1"/>
          </p:cNvSpPr>
          <p:nvPr>
            <p:ph type="pic" sz="quarter" idx="13" hasCustomPrompt="1"/>
          </p:nvPr>
        </p:nvSpPr>
        <p:spPr>
          <a:xfrm>
            <a:off x="0" y="0"/>
            <a:ext cx="7365719" cy="6857143"/>
          </a:xfrm>
          <a:prstGeom prst="rect">
            <a:avLst/>
          </a:prstGeom>
          <a:pattFill prst="pct80">
            <a:fgClr>
              <a:schemeClr val="bg2"/>
            </a:fgClr>
            <a:bgClr>
              <a:schemeClr val="bg1"/>
            </a:bgClr>
          </a:pattFill>
        </p:spPr>
        <p:txBody>
          <a:bodyPr anchor="ctr" anchorCtr="0">
            <a:noAutofit/>
          </a:bodyPr>
          <a:lstStyle>
            <a:lvl1pPr marL="0" indent="0" algn="ctr">
              <a:buNone/>
              <a:defRPr i="1">
                <a:solidFill>
                  <a:schemeClr val="accent5"/>
                </a:solidFill>
              </a:defRPr>
            </a:lvl1pPr>
          </a:lstStyle>
          <a:p>
            <a:r>
              <a:rPr lang="de-DE" dirty="0"/>
              <a:t>Bild per Drag &amp; Drop einfügen</a:t>
            </a:r>
          </a:p>
        </p:txBody>
      </p:sp>
      <p:sp>
        <p:nvSpPr>
          <p:cNvPr id="7" name="Textplatzhalter 6">
            <a:extLst>
              <a:ext uri="{FF2B5EF4-FFF2-40B4-BE49-F238E27FC236}">
                <a16:creationId xmlns:a16="http://schemas.microsoft.com/office/drawing/2014/main" id="{9FBFD7C9-262E-49FE-8F37-873368195135}"/>
              </a:ext>
            </a:extLst>
          </p:cNvPr>
          <p:cNvSpPr>
            <a:spLocks noGrp="1"/>
          </p:cNvSpPr>
          <p:nvPr>
            <p:ph type="body" sz="quarter" idx="16"/>
          </p:nvPr>
        </p:nvSpPr>
        <p:spPr>
          <a:xfrm>
            <a:off x="7366000" y="2458801"/>
            <a:ext cx="3708000" cy="3491150"/>
          </a:xfrm>
          <a:prstGeom prst="rect">
            <a:avLst/>
          </a:prstGeom>
        </p:spPr>
        <p:txBody>
          <a:bodyPr lIns="468000"/>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33450" indent="-581025">
              <a:buFontTx/>
              <a:buBlip>
                <a:blip r:embed="rId2">
                  <a:extLst>
                    <a:ext uri="{96DAC541-7B7A-43D3-8B79-37D633B846F1}">
                      <asvg:svgBlip xmlns:asvg="http://schemas.microsoft.com/office/drawing/2016/SVG/main" r:embed="rId3"/>
                    </a:ext>
                  </a:extLst>
                </a:blip>
              </a:buBlip>
              <a:tabLst/>
              <a:defRPr>
                <a:solidFill>
                  <a:schemeClr val="tx1"/>
                </a:solidFill>
              </a:defRPr>
            </a:lvl2pPr>
            <a:lvl3pPr marL="1293813" indent="-579438">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46238" indent="-569913">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06600" indent="-574675">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platzhalter 12">
            <a:extLst>
              <a:ext uri="{FF2B5EF4-FFF2-40B4-BE49-F238E27FC236}">
                <a16:creationId xmlns:a16="http://schemas.microsoft.com/office/drawing/2014/main" id="{1061F555-6B03-9686-389B-2BBA1E21F70F}"/>
              </a:ext>
            </a:extLst>
          </p:cNvPr>
          <p:cNvSpPr>
            <a:spLocks noGrp="1"/>
          </p:cNvSpPr>
          <p:nvPr>
            <p:ph type="body" sz="quarter" idx="15" hasCustomPrompt="1"/>
          </p:nvPr>
        </p:nvSpPr>
        <p:spPr>
          <a:xfrm>
            <a:off x="7361999" y="1766565"/>
            <a:ext cx="3708000" cy="360000"/>
          </a:xfrm>
        </p:spPr>
        <p:txBody>
          <a:bodyPr lIns="468000"/>
          <a:lstStyle>
            <a:lvl1pPr marL="0" indent="0">
              <a:lnSpc>
                <a:spcPct val="100000"/>
              </a:lnSpc>
              <a:spcAft>
                <a:spcPts val="0"/>
              </a:spcAft>
              <a:buNone/>
              <a:defRPr sz="2500" b="1"/>
            </a:lvl1pPr>
          </a:lstStyle>
          <a:p>
            <a:pPr lvl="0"/>
            <a:r>
              <a:rPr lang="de-DE" dirty="0"/>
              <a:t>H4 Headline 25pt</a:t>
            </a:r>
          </a:p>
        </p:txBody>
      </p:sp>
    </p:spTree>
    <p:extLst>
      <p:ext uri="{BB962C8B-B14F-4D97-AF65-F5344CB8AC3E}">
        <p14:creationId xmlns:p14="http://schemas.microsoft.com/office/powerpoint/2010/main" val="3670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U_Standorte-Campus Adlershof1">
    <p:spTree>
      <p:nvGrpSpPr>
        <p:cNvPr id="1" name=""/>
        <p:cNvGrpSpPr/>
        <p:nvPr/>
      </p:nvGrpSpPr>
      <p:grpSpPr>
        <a:xfrm>
          <a:off x="0" y="0"/>
          <a:ext cx="0" cy="0"/>
          <a:chOff x="0" y="0"/>
          <a:chExt cx="0" cy="0"/>
        </a:xfrm>
      </p:grpSpPr>
      <p:pic>
        <p:nvPicPr>
          <p:cNvPr id="6" name="Grafik 5" descr="Ein Bild, das Himmel, draußen, weiß, alt enthält.&#10;&#10;Automatisch generierte Beschreibung">
            <a:extLst>
              <a:ext uri="{FF2B5EF4-FFF2-40B4-BE49-F238E27FC236}">
                <a16:creationId xmlns:a16="http://schemas.microsoft.com/office/drawing/2014/main" id="{1C3E6FB9-0FA2-4783-A073-A75BA685ED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7571"/>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7B7881B9-E0BD-49CF-9C0D-9E1E98AC2A24}" type="datetime1">
              <a:rPr lang="de-DE" smtClean="0"/>
              <a:pPr/>
              <a:t>13.11.2023</a:t>
            </a:fld>
            <a:endParaRPr lang="de-DE"/>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dirty="0"/>
          </a:p>
        </p:txBody>
      </p:sp>
      <p:sp>
        <p:nvSpPr>
          <p:cNvPr id="12" name="Textfeld 11">
            <a:extLst>
              <a:ext uri="{FF2B5EF4-FFF2-40B4-BE49-F238E27FC236}">
                <a16:creationId xmlns:a16="http://schemas.microsoft.com/office/drawing/2014/main" id="{9C75CD51-C08C-A54E-BF2B-7527BE969C28}"/>
              </a:ext>
            </a:extLst>
          </p:cNvPr>
          <p:cNvSpPr txBox="1"/>
          <p:nvPr userDrawn="1"/>
        </p:nvSpPr>
        <p:spPr>
          <a:xfrm>
            <a:off x="1128713" y="3187700"/>
            <a:ext cx="4416209" cy="1396433"/>
          </a:xfrm>
          <a:prstGeom prst="rect">
            <a:avLst/>
          </a:prstGeom>
          <a:noFill/>
        </p:spPr>
        <p:txBody>
          <a:bodyPr wrap="square" lIns="0" tIns="0" rIns="0" bIns="0" rtlCol="0">
            <a:noAutofit/>
          </a:bodyPr>
          <a:lstStyle/>
          <a:p>
            <a:pPr marL="0" indent="0" algn="l">
              <a:lnSpc>
                <a:spcPts val="2100"/>
              </a:lnSpc>
              <a:spcBef>
                <a:spcPts val="2100"/>
              </a:spcBef>
              <a:buSzPct val="70000"/>
              <a:buFontTx/>
              <a:buNone/>
            </a:pPr>
            <a:r>
              <a:rPr lang="de-DE" sz="2000" dirty="0">
                <a:solidFill>
                  <a:schemeClr val="bg1"/>
                </a:solidFill>
                <a:latin typeface="Georgia" panose="02040502050405020303" pitchFamily="18" charset="0"/>
              </a:rPr>
              <a:t>Natural </a:t>
            </a:r>
            <a:r>
              <a:rPr lang="de-DE" sz="2000" dirty="0" err="1">
                <a:solidFill>
                  <a:schemeClr val="bg1"/>
                </a:solidFill>
                <a:latin typeface="Georgia" panose="02040502050405020303" pitchFamily="18" charset="0"/>
              </a:rPr>
              <a:t>sciences</a:t>
            </a:r>
            <a:r>
              <a:rPr lang="de-DE" sz="2000" dirty="0">
                <a:solidFill>
                  <a:schemeClr val="bg1"/>
                </a:solidFill>
                <a:latin typeface="Georgia" panose="02040502050405020303" pitchFamily="18" charset="0"/>
              </a:rPr>
              <a:t> and </a:t>
            </a:r>
            <a:r>
              <a:rPr lang="de-DE" sz="2000" dirty="0" err="1">
                <a:solidFill>
                  <a:schemeClr val="bg1"/>
                </a:solidFill>
                <a:latin typeface="Georgia" panose="02040502050405020303" pitchFamily="18" charset="0"/>
              </a:rPr>
              <a:t>mathematics</a:t>
            </a:r>
            <a:r>
              <a:rPr lang="de-DE" sz="2000" dirty="0">
                <a:solidFill>
                  <a:schemeClr val="bg1"/>
                </a:solidFill>
                <a:latin typeface="Georgia" panose="02040502050405020303" pitchFamily="18" charset="0"/>
              </a:rPr>
              <a:t> in </a:t>
            </a:r>
            <a:r>
              <a:rPr lang="de-DE" sz="2000" dirty="0" err="1">
                <a:solidFill>
                  <a:schemeClr val="bg1"/>
                </a:solidFill>
                <a:latin typeface="Georgia" panose="02040502050405020303" pitchFamily="18" charset="0"/>
              </a:rPr>
              <a:t>Germany's</a:t>
            </a:r>
            <a:r>
              <a:rPr lang="de-DE" sz="2000" dirty="0">
                <a:solidFill>
                  <a:schemeClr val="bg1"/>
                </a:solidFill>
                <a:latin typeface="Georgia" panose="02040502050405020303" pitchFamily="18" charset="0"/>
              </a:rPr>
              <a:t> </a:t>
            </a:r>
            <a:r>
              <a:rPr lang="de-DE" sz="2000" dirty="0" err="1">
                <a:solidFill>
                  <a:schemeClr val="bg1"/>
                </a:solidFill>
                <a:latin typeface="Georgia" panose="02040502050405020303" pitchFamily="18" charset="0"/>
              </a:rPr>
              <a:t>leading</a:t>
            </a:r>
            <a:r>
              <a:rPr lang="de-DE" sz="2000" dirty="0">
                <a:solidFill>
                  <a:schemeClr val="bg1"/>
                </a:solidFill>
                <a:latin typeface="Georgia" panose="02040502050405020303" pitchFamily="18" charset="0"/>
              </a:rPr>
              <a:t> Technology Park Adlershof</a:t>
            </a:r>
          </a:p>
          <a:p>
            <a:pPr marL="0" indent="0" algn="l">
              <a:lnSpc>
                <a:spcPts val="2100"/>
              </a:lnSpc>
              <a:spcBef>
                <a:spcPts val="2100"/>
              </a:spcBef>
              <a:buSzPct val="70000"/>
              <a:buFontTx/>
              <a:buNone/>
            </a:pPr>
            <a:endParaRPr lang="de-DE" sz="2000" dirty="0">
              <a:solidFill>
                <a:schemeClr val="bg1"/>
              </a:solidFill>
              <a:latin typeface="Georgia" panose="02040502050405020303" pitchFamily="18" charset="0"/>
            </a:endParaRPr>
          </a:p>
        </p:txBody>
      </p:sp>
      <p:sp>
        <p:nvSpPr>
          <p:cNvPr id="13" name="Textfeld 12">
            <a:extLst>
              <a:ext uri="{FF2B5EF4-FFF2-40B4-BE49-F238E27FC236}">
                <a16:creationId xmlns:a16="http://schemas.microsoft.com/office/drawing/2014/main" id="{841FB977-C8EB-0C46-81CD-2BE6976D87E6}"/>
              </a:ext>
            </a:extLst>
          </p:cNvPr>
          <p:cNvSpPr txBox="1"/>
          <p:nvPr userDrawn="1"/>
        </p:nvSpPr>
        <p:spPr>
          <a:xfrm>
            <a:off x="1128713" y="2331006"/>
            <a:ext cx="5056187" cy="564594"/>
          </a:xfrm>
          <a:prstGeom prst="rect">
            <a:avLst/>
          </a:prstGeom>
          <a:noFill/>
        </p:spPr>
        <p:txBody>
          <a:bodyPr wrap="square" lIns="0" tIns="0" rIns="0" bIns="0" rtlCol="0">
            <a:noAutofit/>
          </a:bodyPr>
          <a:lstStyle/>
          <a:p>
            <a:pPr algn="l">
              <a:lnSpc>
                <a:spcPct val="90000"/>
              </a:lnSpc>
            </a:pPr>
            <a:r>
              <a:rPr lang="de-DE" sz="4000" b="1" dirty="0">
                <a:solidFill>
                  <a:schemeClr val="bg1"/>
                </a:solidFill>
                <a:latin typeface="Arial" panose="020B0604020202020204" pitchFamily="34" charset="0"/>
                <a:cs typeface="Arial" panose="020B0604020202020204" pitchFamily="34" charset="0"/>
              </a:rPr>
              <a:t>Campus Adlershof</a:t>
            </a:r>
            <a:endParaRPr lang="de-DE" sz="4000" b="0" dirty="0">
              <a:solidFill>
                <a:schemeClr val="bg1"/>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D6652934-65E7-4337-BC09-66592CA83A20}"/>
              </a:ext>
            </a:extLst>
          </p:cNvPr>
          <p:cNvSpPr txBox="1"/>
          <p:nvPr userDrawn="1"/>
        </p:nvSpPr>
        <p:spPr>
          <a:xfrm>
            <a:off x="10227138" y="5823675"/>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Matthias Heyde</a:t>
            </a:r>
          </a:p>
        </p:txBody>
      </p:sp>
      <p:pic>
        <p:nvPicPr>
          <p:cNvPr id="2" name="Grafik 1">
            <a:extLst>
              <a:ext uri="{FF2B5EF4-FFF2-40B4-BE49-F238E27FC236}">
                <a16:creationId xmlns:a16="http://schemas.microsoft.com/office/drawing/2014/main" id="{B82C7996-FA6E-9F7D-DC1B-35140627A8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
        <p:nvSpPr>
          <p:cNvPr id="7" name="Fußzeilenplatzhalter 3">
            <a:extLst>
              <a:ext uri="{FF2B5EF4-FFF2-40B4-BE49-F238E27FC236}">
                <a16:creationId xmlns:a16="http://schemas.microsoft.com/office/drawing/2014/main" id="{59892726-4152-011A-AD6A-05762682878B}"/>
              </a:ext>
            </a:extLst>
          </p:cNvPr>
          <p:cNvSpPr>
            <a:spLocks noGrp="1"/>
          </p:cNvSpPr>
          <p:nvPr>
            <p:ph type="ftr" sz="quarter" idx="11"/>
          </p:nvPr>
        </p:nvSpPr>
        <p:spPr>
          <a:xfrm>
            <a:off x="-1" y="2"/>
            <a:ext cx="11062800" cy="627062"/>
          </a:xfrm>
        </p:spPr>
        <p:txBody>
          <a:bodyPr/>
          <a:lstStyle>
            <a:lvl1pPr>
              <a:defRPr>
                <a:solidFill>
                  <a:schemeClr val="bg1"/>
                </a:solidFill>
              </a:defRPr>
            </a:lvl1pPr>
          </a:lstStyle>
          <a:p>
            <a:r>
              <a:rPr lang="de-DE" dirty="0" err="1"/>
              <a:t>Presentation</a:t>
            </a:r>
            <a:r>
              <a:rPr lang="de-DE" dirty="0"/>
              <a:t> title</a:t>
            </a:r>
          </a:p>
        </p:txBody>
      </p:sp>
    </p:spTree>
    <p:extLst>
      <p:ext uri="{BB962C8B-B14F-4D97-AF65-F5344CB8AC3E}">
        <p14:creationId xmlns:p14="http://schemas.microsoft.com/office/powerpoint/2010/main" val="2760813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ld_2">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accent5"/>
                </a:solidFill>
              </a:defRPr>
            </a:lvl1pPr>
          </a:lstStyle>
          <a:p>
            <a:fld id="{1F6A3386-BAEC-46B8-BF3F-8B3A0CBF6D1C}"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accent5"/>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18" name="Textplatzhalter 17">
            <a:extLst>
              <a:ext uri="{FF2B5EF4-FFF2-40B4-BE49-F238E27FC236}">
                <a16:creationId xmlns:a16="http://schemas.microsoft.com/office/drawing/2014/main" id="{C88C063E-4974-4C0E-9CC9-B7EAE10F1E8F}"/>
              </a:ext>
            </a:extLst>
          </p:cNvPr>
          <p:cNvSpPr>
            <a:spLocks noGrp="1"/>
          </p:cNvSpPr>
          <p:nvPr>
            <p:ph type="body" sz="quarter" idx="13" hasCustomPrompt="1"/>
          </p:nvPr>
        </p:nvSpPr>
        <p:spPr>
          <a:xfrm>
            <a:off x="6184900" y="1267199"/>
            <a:ext cx="4879975" cy="2880000"/>
          </a:xfrm>
          <a:prstGeom prst="rect">
            <a:avLst/>
          </a:prstGeom>
        </p:spPr>
        <p:txBody>
          <a:bodyPr lIns="468000" anchor="b" anchorCtr="0"/>
          <a:lstStyle>
            <a:lvl1pPr marL="0" indent="0">
              <a:lnSpc>
                <a:spcPts val="3000"/>
              </a:lnSpc>
              <a:spcBef>
                <a:spcPts val="0"/>
              </a:spcBef>
              <a:spcAft>
                <a:spcPts val="0"/>
              </a:spcAft>
              <a:buNone/>
              <a:defRPr sz="3000">
                <a:solidFill>
                  <a:schemeClr val="tx1"/>
                </a:solidFill>
                <a:latin typeface="Georgia" panose="02040502050405020303" pitchFamily="18" charset="0"/>
              </a:defRPr>
            </a:lvl1pPr>
          </a:lstStyle>
          <a:p>
            <a:pPr lvl="0"/>
            <a:r>
              <a:rPr lang="de-DE" dirty="0"/>
              <a:t>Fließtext 30pt</a:t>
            </a:r>
          </a:p>
        </p:txBody>
      </p:sp>
      <p:sp>
        <p:nvSpPr>
          <p:cNvPr id="20" name="Textplatzhalter 19">
            <a:extLst>
              <a:ext uri="{FF2B5EF4-FFF2-40B4-BE49-F238E27FC236}">
                <a16:creationId xmlns:a16="http://schemas.microsoft.com/office/drawing/2014/main" id="{B8E6FDCB-963F-4E92-87ED-37DCDF916CE9}"/>
              </a:ext>
            </a:extLst>
          </p:cNvPr>
          <p:cNvSpPr>
            <a:spLocks noGrp="1"/>
          </p:cNvSpPr>
          <p:nvPr>
            <p:ph type="body" sz="quarter" idx="14" hasCustomPrompt="1"/>
          </p:nvPr>
        </p:nvSpPr>
        <p:spPr>
          <a:xfrm>
            <a:off x="6182823" y="4906418"/>
            <a:ext cx="4879976" cy="306000"/>
          </a:xfrm>
          <a:prstGeom prst="rect">
            <a:avLst/>
          </a:prstGeom>
        </p:spPr>
        <p:txBody>
          <a:bodyPr lIns="468000"/>
          <a:lstStyle>
            <a:lvl1pPr marL="0" indent="0">
              <a:lnSpc>
                <a:spcPct val="100000"/>
              </a:lnSpc>
              <a:spcAft>
                <a:spcPts val="0"/>
              </a:spcAft>
              <a:buNone/>
              <a:defRPr sz="2000" b="1">
                <a:solidFill>
                  <a:schemeClr val="tx1"/>
                </a:solidFill>
                <a:latin typeface="Arial" panose="020B0604020202020204" pitchFamily="34" charset="0"/>
                <a:cs typeface="Arial" panose="020B0604020202020204" pitchFamily="34" charset="0"/>
              </a:defRPr>
            </a:lvl1pPr>
          </a:lstStyle>
          <a:p>
            <a:pPr lvl="0"/>
            <a:r>
              <a:rPr lang="de-DE" dirty="0"/>
              <a:t>Name Nachname, Position 20pt</a:t>
            </a:r>
          </a:p>
        </p:txBody>
      </p:sp>
      <p:sp>
        <p:nvSpPr>
          <p:cNvPr id="13" name="Bildplatzhalter 15">
            <a:extLst>
              <a:ext uri="{FF2B5EF4-FFF2-40B4-BE49-F238E27FC236}">
                <a16:creationId xmlns:a16="http://schemas.microsoft.com/office/drawing/2014/main" id="{6C0FECF3-D9E5-421E-B5FA-3E8A3FC7F350}"/>
              </a:ext>
            </a:extLst>
          </p:cNvPr>
          <p:cNvSpPr>
            <a:spLocks noGrp="1"/>
          </p:cNvSpPr>
          <p:nvPr>
            <p:ph type="pic" sz="quarter" idx="15" hasCustomPrompt="1"/>
          </p:nvPr>
        </p:nvSpPr>
        <p:spPr>
          <a:xfrm>
            <a:off x="610248" y="611541"/>
            <a:ext cx="5472112" cy="5608284"/>
          </a:xfrm>
          <a:prstGeom prst="rect">
            <a:avLst/>
          </a:prstGeom>
          <a:pattFill prst="pct80">
            <a:fgClr>
              <a:schemeClr val="bg2"/>
            </a:fgClr>
            <a:bgClr>
              <a:schemeClr val="bg1"/>
            </a:bgClr>
          </a:pattFill>
          <a:ln>
            <a:noFill/>
          </a:ln>
        </p:spPr>
        <p:txBody>
          <a:bodyPr anchor="ctr" anchorCtr="0">
            <a:noAutofit/>
          </a:bodyPr>
          <a:lstStyle>
            <a:lvl1pPr marL="0" indent="0" algn="ctr">
              <a:buNone/>
              <a:defRPr i="1">
                <a:solidFill>
                  <a:schemeClr val="accent5"/>
                </a:solidFill>
              </a:defRPr>
            </a:lvl1pPr>
          </a:lstStyle>
          <a:p>
            <a:r>
              <a:rPr lang="de-DE" dirty="0"/>
              <a:t>Bild per Drag &amp; Drop einfügen</a:t>
            </a:r>
          </a:p>
        </p:txBody>
      </p:sp>
      <p:sp>
        <p:nvSpPr>
          <p:cNvPr id="2" name="Rechteck 8">
            <a:extLst>
              <a:ext uri="{FF2B5EF4-FFF2-40B4-BE49-F238E27FC236}">
                <a16:creationId xmlns:a16="http://schemas.microsoft.com/office/drawing/2014/main" id="{8B197E1E-244D-3ED9-72FE-8EB4C198E0FB}"/>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1390458005"/>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ld_4">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0E715321-EA9C-4C65-97A4-974403B1D84A}"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7" name="Textplatzhalter 6">
            <a:extLst>
              <a:ext uri="{FF2B5EF4-FFF2-40B4-BE49-F238E27FC236}">
                <a16:creationId xmlns:a16="http://schemas.microsoft.com/office/drawing/2014/main" id="{9FBFD7C9-262E-49FE-8F37-873368195135}"/>
              </a:ext>
            </a:extLst>
          </p:cNvPr>
          <p:cNvSpPr>
            <a:spLocks noGrp="1"/>
          </p:cNvSpPr>
          <p:nvPr>
            <p:ph type="body" sz="quarter" idx="16"/>
          </p:nvPr>
        </p:nvSpPr>
        <p:spPr>
          <a:xfrm>
            <a:off x="6184800" y="2458801"/>
            <a:ext cx="4885099" cy="3491150"/>
          </a:xfrm>
          <a:prstGeom prst="rect">
            <a:avLst/>
          </a:prstGeom>
        </p:spPr>
        <p:txBody>
          <a:bodyPr lIns="468000"/>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Bildplatzhalter 8">
            <a:extLst>
              <a:ext uri="{FF2B5EF4-FFF2-40B4-BE49-F238E27FC236}">
                <a16:creationId xmlns:a16="http://schemas.microsoft.com/office/drawing/2014/main" id="{812AB794-FCA2-440C-9E01-3791811C793E}"/>
              </a:ext>
            </a:extLst>
          </p:cNvPr>
          <p:cNvSpPr>
            <a:spLocks noGrp="1"/>
          </p:cNvSpPr>
          <p:nvPr>
            <p:ph type="pic" sz="quarter" idx="13" hasCustomPrompt="1"/>
          </p:nvPr>
        </p:nvSpPr>
        <p:spPr>
          <a:xfrm>
            <a:off x="623888" y="639763"/>
            <a:ext cx="4806941" cy="5580062"/>
          </a:xfrm>
          <a:prstGeom prst="rect">
            <a:avLst/>
          </a:prstGeom>
          <a:pattFill prst="pct80">
            <a:fgClr>
              <a:schemeClr val="bg2"/>
            </a:fgClr>
            <a:bgClr>
              <a:schemeClr val="bg1"/>
            </a:bgClr>
          </a:pattFill>
        </p:spPr>
        <p:txBody>
          <a:bodyPr anchor="ctr" anchorCtr="0">
            <a:noAutofit/>
          </a:bodyPr>
          <a:lstStyle>
            <a:lvl1pPr marL="0" indent="0" algn="ctr">
              <a:buNone/>
              <a:defRPr i="1">
                <a:solidFill>
                  <a:schemeClr val="accent5"/>
                </a:solidFill>
              </a:defRPr>
            </a:lvl1pPr>
          </a:lstStyle>
          <a:p>
            <a:r>
              <a:rPr lang="de-DE" dirty="0"/>
              <a:t>Bild per Drag &amp; Drop einfügen</a:t>
            </a:r>
          </a:p>
        </p:txBody>
      </p:sp>
      <p:sp>
        <p:nvSpPr>
          <p:cNvPr id="2" name="Textplatzhalter 12">
            <a:extLst>
              <a:ext uri="{FF2B5EF4-FFF2-40B4-BE49-F238E27FC236}">
                <a16:creationId xmlns:a16="http://schemas.microsoft.com/office/drawing/2014/main" id="{8AA1BB45-C6F3-2AB8-41FA-4A85C670A982}"/>
              </a:ext>
            </a:extLst>
          </p:cNvPr>
          <p:cNvSpPr>
            <a:spLocks noGrp="1"/>
          </p:cNvSpPr>
          <p:nvPr>
            <p:ph type="body" sz="quarter" idx="15" hasCustomPrompt="1"/>
          </p:nvPr>
        </p:nvSpPr>
        <p:spPr>
          <a:xfrm>
            <a:off x="6184800" y="1766565"/>
            <a:ext cx="3708000" cy="360000"/>
          </a:xfrm>
        </p:spPr>
        <p:txBody>
          <a:bodyPr lIns="468000"/>
          <a:lstStyle>
            <a:lvl1pPr marL="0" indent="0">
              <a:lnSpc>
                <a:spcPct val="100000"/>
              </a:lnSpc>
              <a:spcAft>
                <a:spcPts val="0"/>
              </a:spcAft>
              <a:buNone/>
              <a:defRPr sz="2500" b="1"/>
            </a:lvl1pPr>
          </a:lstStyle>
          <a:p>
            <a:pPr lvl="0"/>
            <a:r>
              <a:rPr lang="de-DE" dirty="0"/>
              <a:t>H4 Headline 25pt</a:t>
            </a:r>
          </a:p>
        </p:txBody>
      </p:sp>
    </p:spTree>
    <p:extLst>
      <p:ext uri="{BB962C8B-B14F-4D97-AF65-F5344CB8AC3E}">
        <p14:creationId xmlns:p14="http://schemas.microsoft.com/office/powerpoint/2010/main" val="3355964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d_5">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41D0183-33D9-43CA-9BE9-C86E4EDDFB23}"/>
              </a:ext>
            </a:extLst>
          </p:cNvPr>
          <p:cNvSpPr>
            <a:spLocks noGrp="1"/>
          </p:cNvSpPr>
          <p:nvPr>
            <p:ph type="dt" sz="half" idx="10"/>
          </p:nvPr>
        </p:nvSpPr>
        <p:spPr/>
        <p:txBody>
          <a:bodyPr/>
          <a:lstStyle/>
          <a:p>
            <a:fld id="{CB768E12-405A-48FF-9E3C-B1664E30C06D}" type="datetime1">
              <a:rPr lang="de-DE" smtClean="0"/>
              <a:t>13.11.2023</a:t>
            </a:fld>
            <a:endParaRPr lang="de-DE"/>
          </a:p>
        </p:txBody>
      </p:sp>
      <p:sp>
        <p:nvSpPr>
          <p:cNvPr id="4" name="Fußzeilenplatzhalter 3">
            <a:extLst>
              <a:ext uri="{FF2B5EF4-FFF2-40B4-BE49-F238E27FC236}">
                <a16:creationId xmlns:a16="http://schemas.microsoft.com/office/drawing/2014/main" id="{3CC39D17-3061-4378-BF14-3E41813BD478}"/>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DD4D6A24-8B91-4794-A08E-6E664C1027C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9" name="Bildplatzhalter 8">
            <a:extLst>
              <a:ext uri="{FF2B5EF4-FFF2-40B4-BE49-F238E27FC236}">
                <a16:creationId xmlns:a16="http://schemas.microsoft.com/office/drawing/2014/main" id="{BA184B2A-6BE5-4539-82FC-EF767E4328ED}"/>
              </a:ext>
            </a:extLst>
          </p:cNvPr>
          <p:cNvSpPr>
            <a:spLocks noGrp="1"/>
          </p:cNvSpPr>
          <p:nvPr>
            <p:ph type="pic" sz="quarter" idx="13" hasCustomPrompt="1"/>
          </p:nvPr>
        </p:nvSpPr>
        <p:spPr>
          <a:xfrm>
            <a:off x="623888" y="1475165"/>
            <a:ext cx="5383211" cy="4474785"/>
          </a:xfrm>
          <a:prstGeom prst="rect">
            <a:avLst/>
          </a:prstGeom>
          <a:pattFill prst="pct80">
            <a:fgClr>
              <a:schemeClr val="bg2"/>
            </a:fgClr>
            <a:bgClr>
              <a:schemeClr val="bg1"/>
            </a:bgClr>
          </a:pattFill>
        </p:spPr>
        <p:txBody>
          <a:bodyPr anchor="ctr" anchorCtr="0">
            <a:noAutofit/>
          </a:bodyPr>
          <a:lstStyle>
            <a:lvl1pPr marL="0" indent="0" algn="ctr">
              <a:buNone/>
              <a:defRPr i="1">
                <a:solidFill>
                  <a:schemeClr val="accent5"/>
                </a:solidFill>
              </a:defRPr>
            </a:lvl1pPr>
          </a:lstStyle>
          <a:p>
            <a:r>
              <a:rPr lang="de-DE" dirty="0"/>
              <a:t>Bild per Drag &amp; Drop einfügen</a:t>
            </a:r>
          </a:p>
        </p:txBody>
      </p:sp>
      <p:sp>
        <p:nvSpPr>
          <p:cNvPr id="11" name="Textplatzhalter 12">
            <a:extLst>
              <a:ext uri="{FF2B5EF4-FFF2-40B4-BE49-F238E27FC236}">
                <a16:creationId xmlns:a16="http://schemas.microsoft.com/office/drawing/2014/main" id="{8FAF6E58-2E96-4BEF-A403-41E9E8B0D468}"/>
              </a:ext>
            </a:extLst>
          </p:cNvPr>
          <p:cNvSpPr>
            <a:spLocks noGrp="1"/>
          </p:cNvSpPr>
          <p:nvPr>
            <p:ph type="body" sz="quarter" idx="18" hasCustomPrompt="1"/>
          </p:nvPr>
        </p:nvSpPr>
        <p:spPr>
          <a:xfrm>
            <a:off x="623887" y="896939"/>
            <a:ext cx="10438911" cy="360000"/>
          </a:xfrm>
          <a:prstGeom prst="rect">
            <a:avLst/>
          </a:prstGeom>
        </p:spPr>
        <p:txBody>
          <a:bodyPr lIns="0"/>
          <a:lstStyle>
            <a:lvl1pPr marL="0" indent="0">
              <a:lnSpc>
                <a:spcPct val="100000"/>
              </a:lnSpc>
              <a:spcAft>
                <a:spcPts val="0"/>
              </a:spcAft>
              <a:buNone/>
              <a:defRPr sz="2500" b="1"/>
            </a:lvl1pPr>
          </a:lstStyle>
          <a:p>
            <a:pPr lvl="0"/>
            <a:r>
              <a:rPr lang="de-DE" dirty="0"/>
              <a:t>H4 Headline 25pt</a:t>
            </a:r>
          </a:p>
        </p:txBody>
      </p:sp>
      <p:sp>
        <p:nvSpPr>
          <p:cNvPr id="12" name="Textplatzhalter 15">
            <a:extLst>
              <a:ext uri="{FF2B5EF4-FFF2-40B4-BE49-F238E27FC236}">
                <a16:creationId xmlns:a16="http://schemas.microsoft.com/office/drawing/2014/main" id="{04DB7BB0-837E-4398-B691-5EE39978F487}"/>
              </a:ext>
            </a:extLst>
          </p:cNvPr>
          <p:cNvSpPr>
            <a:spLocks noGrp="1"/>
          </p:cNvSpPr>
          <p:nvPr>
            <p:ph type="body" sz="quarter" idx="19" hasCustomPrompt="1"/>
          </p:nvPr>
        </p:nvSpPr>
        <p:spPr>
          <a:xfrm>
            <a:off x="623887" y="5949950"/>
            <a:ext cx="5383212" cy="270000"/>
          </a:xfrm>
          <a:prstGeom prst="rect">
            <a:avLst/>
          </a:prstGeom>
        </p:spPr>
        <p:txBody>
          <a:bodyPr bIns="36000" anchor="ctr" anchorCtr="0">
            <a:noAutofit/>
          </a:bodyPr>
          <a:lstStyle>
            <a:lvl1pPr marL="0" indent="0" algn="ctr">
              <a:lnSpc>
                <a:spcPct val="100000"/>
              </a:lnSpc>
              <a:buNone/>
              <a:defRPr sz="1050" b="1">
                <a:solidFill>
                  <a:schemeClr val="tx1"/>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13" name="Textplatzhalter 15">
            <a:extLst>
              <a:ext uri="{FF2B5EF4-FFF2-40B4-BE49-F238E27FC236}">
                <a16:creationId xmlns:a16="http://schemas.microsoft.com/office/drawing/2014/main" id="{C1E94696-3394-4818-A983-A4EF7DCADF33}"/>
              </a:ext>
            </a:extLst>
          </p:cNvPr>
          <p:cNvSpPr>
            <a:spLocks noGrp="1"/>
          </p:cNvSpPr>
          <p:nvPr>
            <p:ph type="body" sz="quarter" idx="20" hasCustomPrompt="1"/>
          </p:nvPr>
        </p:nvSpPr>
        <p:spPr>
          <a:xfrm>
            <a:off x="6184901" y="5949950"/>
            <a:ext cx="5383212" cy="270000"/>
          </a:xfrm>
          <a:prstGeom prst="rect">
            <a:avLst/>
          </a:prstGeom>
        </p:spPr>
        <p:txBody>
          <a:bodyPr bIns="36000" anchor="ctr" anchorCtr="0">
            <a:noAutofit/>
          </a:bodyPr>
          <a:lstStyle>
            <a:lvl1pPr marL="0" indent="0" algn="ctr">
              <a:lnSpc>
                <a:spcPct val="100000"/>
              </a:lnSpc>
              <a:buNone/>
              <a:defRPr sz="1050" b="1">
                <a:solidFill>
                  <a:schemeClr val="tx1"/>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2" name="Bildplatzhalter 1">
            <a:extLst>
              <a:ext uri="{FF2B5EF4-FFF2-40B4-BE49-F238E27FC236}">
                <a16:creationId xmlns:a16="http://schemas.microsoft.com/office/drawing/2014/main" id="{E15F0F9C-D8C8-41E7-7247-6780FF93D2C4}"/>
              </a:ext>
            </a:extLst>
          </p:cNvPr>
          <p:cNvSpPr>
            <a:spLocks noGrp="1"/>
          </p:cNvSpPr>
          <p:nvPr>
            <p:ph type="pic" sz="quarter" idx="14" hasCustomPrompt="1"/>
          </p:nvPr>
        </p:nvSpPr>
        <p:spPr>
          <a:xfrm>
            <a:off x="6184899" y="1475165"/>
            <a:ext cx="5383212" cy="4474785"/>
          </a:xfrm>
          <a:custGeom>
            <a:avLst/>
            <a:gdLst>
              <a:gd name="connsiteX0" fmla="*/ 0 w 5383212"/>
              <a:gd name="connsiteY0" fmla="*/ 0 h 4474785"/>
              <a:gd name="connsiteX1" fmla="*/ 4419938 w 5383212"/>
              <a:gd name="connsiteY1" fmla="*/ 0 h 4474785"/>
              <a:gd name="connsiteX2" fmla="*/ 4459087 w 5383212"/>
              <a:gd name="connsiteY2" fmla="*/ 47449 h 4474785"/>
              <a:gd name="connsiteX3" fmla="*/ 4953001 w 5383212"/>
              <a:gd name="connsiteY3" fmla="*/ 252035 h 4474785"/>
              <a:gd name="connsiteX4" fmla="*/ 5343539 w 5383212"/>
              <a:gd name="connsiteY4" fmla="*/ 132742 h 4474785"/>
              <a:gd name="connsiteX5" fmla="*/ 5383212 w 5383212"/>
              <a:gd name="connsiteY5" fmla="*/ 100009 h 4474785"/>
              <a:gd name="connsiteX6" fmla="*/ 5383212 w 5383212"/>
              <a:gd name="connsiteY6" fmla="*/ 4474785 h 4474785"/>
              <a:gd name="connsiteX7" fmla="*/ 0 w 5383212"/>
              <a:gd name="connsiteY7" fmla="*/ 4474785 h 44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3212" h="4474785">
                <a:moveTo>
                  <a:pt x="0" y="0"/>
                </a:moveTo>
                <a:lnTo>
                  <a:pt x="4419938" y="0"/>
                </a:lnTo>
                <a:lnTo>
                  <a:pt x="4459087" y="47449"/>
                </a:lnTo>
                <a:cubicBezTo>
                  <a:pt x="4585490" y="173853"/>
                  <a:pt x="4760115" y="252035"/>
                  <a:pt x="4953001" y="252035"/>
                </a:cubicBezTo>
                <a:cubicBezTo>
                  <a:pt x="5097665" y="252035"/>
                  <a:pt x="5232058" y="208058"/>
                  <a:pt x="5343539" y="132742"/>
                </a:cubicBezTo>
                <a:lnTo>
                  <a:pt x="5383212" y="100009"/>
                </a:lnTo>
                <a:lnTo>
                  <a:pt x="5383212" y="4474785"/>
                </a:lnTo>
                <a:lnTo>
                  <a:pt x="0" y="4474785"/>
                </a:lnTo>
                <a:close/>
              </a:path>
            </a:pathLst>
          </a:custGeom>
          <a:pattFill prst="pct80">
            <a:fgClr>
              <a:schemeClr val="bg2"/>
            </a:fgClr>
            <a:bgClr>
              <a:schemeClr val="bg1"/>
            </a:bgClr>
          </a:pattFill>
        </p:spPr>
        <p:txBody>
          <a:bodyPr wrap="square" anchor="ctr" anchorCtr="0">
            <a:noAutofit/>
          </a:bodyPr>
          <a:lstStyle>
            <a:lvl1pPr marL="0" indent="0" algn="ctr">
              <a:buNone/>
              <a:defRPr i="1">
                <a:solidFill>
                  <a:schemeClr val="accent5"/>
                </a:solidFill>
              </a:defRPr>
            </a:lvl1pPr>
          </a:lstStyle>
          <a:p>
            <a:r>
              <a:rPr lang="de-DE" dirty="0"/>
              <a:t>Bild per Drag &amp; Drop einfügen</a:t>
            </a:r>
          </a:p>
        </p:txBody>
      </p:sp>
    </p:spTree>
    <p:extLst>
      <p:ext uri="{BB962C8B-B14F-4D97-AF65-F5344CB8AC3E}">
        <p14:creationId xmlns:p14="http://schemas.microsoft.com/office/powerpoint/2010/main" val="3764406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ld_6">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AFB2A96-7531-4022-9942-41D51F207D8E}"/>
              </a:ext>
            </a:extLst>
          </p:cNvPr>
          <p:cNvSpPr>
            <a:spLocks noGrp="1"/>
          </p:cNvSpPr>
          <p:nvPr>
            <p:ph type="dt" sz="half" idx="10"/>
          </p:nvPr>
        </p:nvSpPr>
        <p:spPr/>
        <p:txBody>
          <a:bodyPr/>
          <a:lstStyle/>
          <a:p>
            <a:fld id="{30E4DEE5-77B3-41E9-BF70-691F90B9DE08}" type="datetime1">
              <a:rPr lang="de-DE" smtClean="0"/>
              <a:t>13.11.2023</a:t>
            </a:fld>
            <a:endParaRPr lang="de-DE"/>
          </a:p>
        </p:txBody>
      </p:sp>
      <p:sp>
        <p:nvSpPr>
          <p:cNvPr id="4" name="Fußzeilenplatzhalter 3">
            <a:extLst>
              <a:ext uri="{FF2B5EF4-FFF2-40B4-BE49-F238E27FC236}">
                <a16:creationId xmlns:a16="http://schemas.microsoft.com/office/drawing/2014/main" id="{217CBEC0-624E-48DF-8A12-2A4A94E0BC67}"/>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1AC99E68-2AC8-4999-9900-69E383774CB1}"/>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6" name="Textplatzhalter 15">
            <a:extLst>
              <a:ext uri="{FF2B5EF4-FFF2-40B4-BE49-F238E27FC236}">
                <a16:creationId xmlns:a16="http://schemas.microsoft.com/office/drawing/2014/main" id="{7DA3772E-72B1-4431-97D4-0A1EC907D9D5}"/>
              </a:ext>
            </a:extLst>
          </p:cNvPr>
          <p:cNvSpPr>
            <a:spLocks noGrp="1"/>
          </p:cNvSpPr>
          <p:nvPr>
            <p:ph type="body" sz="quarter" idx="14" hasCustomPrompt="1"/>
          </p:nvPr>
        </p:nvSpPr>
        <p:spPr>
          <a:xfrm>
            <a:off x="623887" y="5949950"/>
            <a:ext cx="10962000" cy="270000"/>
          </a:xfrm>
          <a:prstGeom prst="rect">
            <a:avLst/>
          </a:prstGeom>
        </p:spPr>
        <p:txBody>
          <a:bodyPr bIns="36000" anchor="ctr" anchorCtr="0">
            <a:noAutofit/>
          </a:bodyPr>
          <a:lstStyle>
            <a:lvl1pPr marL="0" indent="0" algn="ctr">
              <a:lnSpc>
                <a:spcPct val="100000"/>
              </a:lnSpc>
              <a:buNone/>
              <a:defRPr sz="1050" b="1">
                <a:solidFill>
                  <a:schemeClr val="tx1"/>
                </a:solidFill>
                <a:latin typeface="Arial" panose="020B0604020202020204" pitchFamily="34" charset="0"/>
                <a:cs typeface="Arial" panose="020B0604020202020204" pitchFamily="34" charset="0"/>
              </a:defRPr>
            </a:lvl1pPr>
          </a:lstStyle>
          <a:p>
            <a:pPr lvl="0"/>
            <a:r>
              <a:rPr lang="de-DE" dirty="0"/>
              <a:t>Bildunterschrift, Quelle 10,5pt</a:t>
            </a:r>
          </a:p>
        </p:txBody>
      </p:sp>
      <p:sp>
        <p:nvSpPr>
          <p:cNvPr id="2" name="Bildplatzhalter 1">
            <a:extLst>
              <a:ext uri="{FF2B5EF4-FFF2-40B4-BE49-F238E27FC236}">
                <a16:creationId xmlns:a16="http://schemas.microsoft.com/office/drawing/2014/main" id="{D218D323-B8DD-CDED-77FC-15F2BD5EC2CD}"/>
              </a:ext>
            </a:extLst>
          </p:cNvPr>
          <p:cNvSpPr>
            <a:spLocks noGrp="1"/>
          </p:cNvSpPr>
          <p:nvPr>
            <p:ph type="pic" sz="quarter" idx="13" hasCustomPrompt="1"/>
          </p:nvPr>
        </p:nvSpPr>
        <p:spPr>
          <a:xfrm>
            <a:off x="884238" y="884238"/>
            <a:ext cx="10432093" cy="5065712"/>
          </a:xfrm>
          <a:custGeom>
            <a:avLst/>
            <a:gdLst>
              <a:gd name="connsiteX0" fmla="*/ 0 w 10432093"/>
              <a:gd name="connsiteY0" fmla="*/ 0 h 5065712"/>
              <a:gd name="connsiteX1" fmla="*/ 9570498 w 10432093"/>
              <a:gd name="connsiteY1" fmla="*/ 0 h 5065712"/>
              <a:gd name="connsiteX2" fmla="*/ 9569353 w 10432093"/>
              <a:gd name="connsiteY2" fmla="*/ 3690 h 5065712"/>
              <a:gd name="connsiteX3" fmla="*/ 9555162 w 10432093"/>
              <a:gd name="connsiteY3" fmla="*/ 144462 h 5065712"/>
              <a:gd name="connsiteX4" fmla="*/ 10253662 w 10432093"/>
              <a:gd name="connsiteY4" fmla="*/ 842962 h 5065712"/>
              <a:gd name="connsiteX5" fmla="*/ 10394434 w 10432093"/>
              <a:gd name="connsiteY5" fmla="*/ 828771 h 5065712"/>
              <a:gd name="connsiteX6" fmla="*/ 10432093 w 10432093"/>
              <a:gd name="connsiteY6" fmla="*/ 817081 h 5065712"/>
              <a:gd name="connsiteX7" fmla="*/ 10432093 w 10432093"/>
              <a:gd name="connsiteY7" fmla="*/ 5065712 h 5065712"/>
              <a:gd name="connsiteX8" fmla="*/ 0 w 10432093"/>
              <a:gd name="connsiteY8" fmla="*/ 5065712 h 506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2093" h="5065712">
                <a:moveTo>
                  <a:pt x="0" y="0"/>
                </a:moveTo>
                <a:lnTo>
                  <a:pt x="9570498" y="0"/>
                </a:lnTo>
                <a:lnTo>
                  <a:pt x="9569353" y="3690"/>
                </a:lnTo>
                <a:cubicBezTo>
                  <a:pt x="9560048" y="49161"/>
                  <a:pt x="9555162" y="96241"/>
                  <a:pt x="9555162" y="144462"/>
                </a:cubicBezTo>
                <a:cubicBezTo>
                  <a:pt x="9555162" y="530233"/>
                  <a:pt x="9867891" y="842962"/>
                  <a:pt x="10253662" y="842962"/>
                </a:cubicBezTo>
                <a:cubicBezTo>
                  <a:pt x="10301883" y="842962"/>
                  <a:pt x="10348963" y="838076"/>
                  <a:pt x="10394434" y="828771"/>
                </a:cubicBezTo>
                <a:lnTo>
                  <a:pt x="10432093" y="817081"/>
                </a:lnTo>
                <a:lnTo>
                  <a:pt x="10432093" y="5065712"/>
                </a:lnTo>
                <a:lnTo>
                  <a:pt x="0" y="5065712"/>
                </a:lnTo>
                <a:close/>
              </a:path>
            </a:pathLst>
          </a:custGeom>
          <a:pattFill prst="pct80">
            <a:fgClr>
              <a:schemeClr val="bg2"/>
            </a:fgClr>
            <a:bgClr>
              <a:schemeClr val="bg1"/>
            </a:bgClr>
          </a:pattFill>
        </p:spPr>
        <p:txBody>
          <a:bodyPr wrap="square" anchor="ctr" anchorCtr="0">
            <a:noAutofit/>
          </a:bodyPr>
          <a:lstStyle>
            <a:lvl1pPr marL="0" indent="0" algn="ctr">
              <a:buNone/>
              <a:defRPr i="1">
                <a:solidFill>
                  <a:schemeClr val="accent5"/>
                </a:solidFill>
              </a:defRPr>
            </a:lvl1pPr>
          </a:lstStyle>
          <a:p>
            <a:r>
              <a:rPr lang="de-DE"/>
              <a:t>Bild per Drag &amp; Drop einfügen</a:t>
            </a:r>
          </a:p>
        </p:txBody>
      </p:sp>
      <p:sp>
        <p:nvSpPr>
          <p:cNvPr id="6" name="Rechteck 8">
            <a:extLst>
              <a:ext uri="{FF2B5EF4-FFF2-40B4-BE49-F238E27FC236}">
                <a16:creationId xmlns:a16="http://schemas.microsoft.com/office/drawing/2014/main" id="{400BCE49-7498-5E8A-D5D7-B22A8D6C67E1}"/>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761952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afik_1">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5071A090-EDC0-4107-A9F7-213A293D2368}"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799"/>
            <a:ext cx="4873100" cy="1024599"/>
          </a:xfrm>
          <a:prstGeom prst="rect">
            <a:avLst/>
          </a:prstGeom>
        </p:spPr>
        <p:txBody>
          <a:bodyPr lIns="0"/>
          <a:lstStyle>
            <a:lvl1pPr marL="0" indent="0">
              <a:lnSpc>
                <a:spcPct val="100000"/>
              </a:lnSpc>
              <a:spcAft>
                <a:spcPts val="0"/>
              </a:spcAft>
              <a:buNone/>
              <a:defRPr sz="2500" b="1"/>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3105149"/>
            <a:ext cx="4873100" cy="2844801"/>
          </a:xfrm>
          <a:prstGeom prst="rect">
            <a:avLst/>
          </a:prstGeo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33450" indent="-581025">
              <a:buFontTx/>
              <a:buBlip>
                <a:blip r:embed="rId2">
                  <a:extLst>
                    <a:ext uri="{96DAC541-7B7A-43D3-8B79-37D633B846F1}">
                      <asvg:svgBlip xmlns:asvg="http://schemas.microsoft.com/office/drawing/2016/SVG/main" r:embed="rId3"/>
                    </a:ext>
                  </a:extLst>
                </a:blip>
              </a:buBlip>
              <a:tabLst/>
              <a:defRPr>
                <a:solidFill>
                  <a:schemeClr val="tx1"/>
                </a:solidFill>
              </a:defRPr>
            </a:lvl2pPr>
            <a:lvl3pPr marL="1293813" indent="-579438">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46238" indent="-569913">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06600" indent="-574675">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15">
            <a:extLst>
              <a:ext uri="{FF2B5EF4-FFF2-40B4-BE49-F238E27FC236}">
                <a16:creationId xmlns:a16="http://schemas.microsoft.com/office/drawing/2014/main" id="{09E67CAE-C548-4C30-ACB8-DA9B24166C55}"/>
              </a:ext>
            </a:extLst>
          </p:cNvPr>
          <p:cNvSpPr>
            <a:spLocks noGrp="1"/>
          </p:cNvSpPr>
          <p:nvPr>
            <p:ph type="body" sz="quarter" idx="14" hasCustomPrompt="1"/>
          </p:nvPr>
        </p:nvSpPr>
        <p:spPr>
          <a:xfrm>
            <a:off x="1134000" y="2565274"/>
            <a:ext cx="4873100" cy="270000"/>
          </a:xfrm>
          <a:prstGeom prst="rect">
            <a:avLst/>
          </a:prstGeom>
        </p:spPr>
        <p:txBody>
          <a:bodyPr bIns="36000" anchor="ctr" anchorCtr="0">
            <a:noAutofit/>
          </a:bodyPr>
          <a:lstStyle>
            <a:lvl1pPr marL="0" indent="0" algn="l">
              <a:lnSpc>
                <a:spcPct val="100000"/>
              </a:lnSpc>
              <a:buNone/>
              <a:defRPr sz="1050" b="1">
                <a:solidFill>
                  <a:schemeClr val="tx1"/>
                </a:solidFill>
                <a:latin typeface="Arial" panose="020B0604020202020204" pitchFamily="34" charset="0"/>
                <a:cs typeface="Arial" panose="020B0604020202020204" pitchFamily="34" charset="0"/>
              </a:defRPr>
            </a:lvl1pPr>
          </a:lstStyle>
          <a:p>
            <a:pPr lvl="0"/>
            <a:r>
              <a:rPr lang="de-DE" dirty="0"/>
              <a:t>Bildunterschrift, Quelle 10,5pt</a:t>
            </a:r>
          </a:p>
        </p:txBody>
      </p:sp>
    </p:spTree>
    <p:extLst>
      <p:ext uri="{BB962C8B-B14F-4D97-AF65-F5344CB8AC3E}">
        <p14:creationId xmlns:p14="http://schemas.microsoft.com/office/powerpoint/2010/main" val="4093812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ndard_H4_1">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AE19800B-FB73-47E4-B515-A3375A783CD2}"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a:prstGeom prst="rect">
            <a:avLst/>
          </a:prstGeom>
        </p:spPr>
        <p:txBody>
          <a:bodyPr lIns="0"/>
          <a:lstStyle>
            <a:lvl1pPr marL="0" indent="0">
              <a:lnSpc>
                <a:spcPct val="100000"/>
              </a:lnSpc>
              <a:spcAft>
                <a:spcPts val="0"/>
              </a:spcAft>
              <a:buNone/>
              <a:defRPr sz="2500" b="1"/>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a:prstGeom prst="rect">
            <a:avLst/>
          </a:prstGeo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12482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ndard_H4_2">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p>
            <a:fld id="{FCF77103-D745-488D-8D2C-E03A0C7CE970}" type="datetime1">
              <a:rPr lang="de-DE" smtClean="0"/>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p>
            <a:fld id="{641A0B49-8274-4492-8111-5E558BE9596A}" type="slidenum">
              <a:rPr lang="de-DE" smtClean="0"/>
              <a:pPr/>
              <a:t>‹Nr.›</a:t>
            </a:fld>
            <a:endParaRPr lang="de-DE"/>
          </a:p>
        </p:txBody>
      </p:sp>
      <p:sp>
        <p:nvSpPr>
          <p:cNvPr id="9" name="Textplatzhalter 12">
            <a:extLst>
              <a:ext uri="{FF2B5EF4-FFF2-40B4-BE49-F238E27FC236}">
                <a16:creationId xmlns:a16="http://schemas.microsoft.com/office/drawing/2014/main" id="{FA8E2843-9FC9-4005-9A99-310AA653687F}"/>
              </a:ext>
            </a:extLst>
          </p:cNvPr>
          <p:cNvSpPr>
            <a:spLocks noGrp="1"/>
          </p:cNvSpPr>
          <p:nvPr>
            <p:ph type="body" sz="quarter" idx="18" hasCustomPrompt="1"/>
          </p:nvPr>
        </p:nvSpPr>
        <p:spPr>
          <a:xfrm>
            <a:off x="1134000" y="1270800"/>
            <a:ext cx="9941186" cy="360000"/>
          </a:xfrm>
          <a:prstGeom prst="rect">
            <a:avLst/>
          </a:prstGeom>
        </p:spPr>
        <p:txBody>
          <a:bodyPr lIns="0"/>
          <a:lstStyle>
            <a:lvl1pPr marL="0" indent="0">
              <a:lnSpc>
                <a:spcPct val="100000"/>
              </a:lnSpc>
              <a:spcAft>
                <a:spcPts val="0"/>
              </a:spcAft>
              <a:buNone/>
              <a:defRPr sz="2500" b="1"/>
            </a:lvl1pPr>
          </a:lstStyle>
          <a:p>
            <a:pPr lvl="0"/>
            <a:r>
              <a:rPr lang="de-DE" dirty="0"/>
              <a:t>H4 Headline 25pt</a:t>
            </a:r>
          </a:p>
        </p:txBody>
      </p:sp>
      <p:sp>
        <p:nvSpPr>
          <p:cNvPr id="11" name="Textplatzhalter 6">
            <a:extLst>
              <a:ext uri="{FF2B5EF4-FFF2-40B4-BE49-F238E27FC236}">
                <a16:creationId xmlns:a16="http://schemas.microsoft.com/office/drawing/2014/main" id="{692EDADA-3241-4604-8F5E-112C1AEA1189}"/>
              </a:ext>
            </a:extLst>
          </p:cNvPr>
          <p:cNvSpPr>
            <a:spLocks noGrp="1"/>
          </p:cNvSpPr>
          <p:nvPr>
            <p:ph type="body" sz="quarter" idx="19"/>
          </p:nvPr>
        </p:nvSpPr>
        <p:spPr>
          <a:xfrm>
            <a:off x="1134000" y="2458801"/>
            <a:ext cx="9941186" cy="3491150"/>
          </a:xfrm>
          <a:prstGeom prst="rect">
            <a:avLst/>
          </a:prstGeo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Rechteck 8">
            <a:extLst>
              <a:ext uri="{FF2B5EF4-FFF2-40B4-BE49-F238E27FC236}">
                <a16:creationId xmlns:a16="http://schemas.microsoft.com/office/drawing/2014/main" id="{6C6FA6DF-418A-71AD-9E89-62D9E798A3B9}"/>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0402741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ndard_H4_3">
    <p:bg>
      <p:bgRef idx="1001">
        <a:schemeClr val="bg2"/>
      </p:bgRef>
    </p:bg>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lvl1pPr>
              <a:defRPr>
                <a:solidFill>
                  <a:schemeClr val="accent5"/>
                </a:solidFill>
              </a:defRPr>
            </a:lvl1pPr>
          </a:lstStyle>
          <a:p>
            <a:fld id="{984416CF-9A4E-4D5B-8D2E-8B6B701E4569}" type="datetime1">
              <a:rPr lang="de-DE" smtClean="0"/>
              <a:pPr/>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lvl1pPr>
              <a:defRPr>
                <a:solidFill>
                  <a:schemeClr val="accent5"/>
                </a:solidFill>
              </a:defRPr>
            </a:lvl1p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7" name="Textplatzhalter 12">
            <a:extLst>
              <a:ext uri="{FF2B5EF4-FFF2-40B4-BE49-F238E27FC236}">
                <a16:creationId xmlns:a16="http://schemas.microsoft.com/office/drawing/2014/main" id="{996DB761-6188-834A-9E6E-890E1A4025AC}"/>
              </a:ext>
            </a:extLst>
          </p:cNvPr>
          <p:cNvSpPr>
            <a:spLocks noGrp="1"/>
          </p:cNvSpPr>
          <p:nvPr>
            <p:ph type="body" sz="quarter" idx="18" hasCustomPrompt="1"/>
          </p:nvPr>
        </p:nvSpPr>
        <p:spPr>
          <a:xfrm>
            <a:off x="1134000" y="1270800"/>
            <a:ext cx="9941186" cy="360000"/>
          </a:xfrm>
          <a:prstGeom prst="rect">
            <a:avLst/>
          </a:prstGeom>
        </p:spPr>
        <p:txBody>
          <a:bodyPr lIns="0"/>
          <a:lstStyle>
            <a:lvl1pPr marL="0" indent="0">
              <a:lnSpc>
                <a:spcPct val="100000"/>
              </a:lnSpc>
              <a:spcAft>
                <a:spcPts val="0"/>
              </a:spcAft>
              <a:buNone/>
              <a:defRPr sz="2500" b="1"/>
            </a:lvl1pPr>
          </a:lstStyle>
          <a:p>
            <a:pPr lvl="0"/>
            <a:r>
              <a:rPr lang="de-DE" dirty="0"/>
              <a:t>H4 Headline 25pt</a:t>
            </a:r>
          </a:p>
        </p:txBody>
      </p:sp>
      <p:sp>
        <p:nvSpPr>
          <p:cNvPr id="8" name="Textplatzhalter 6">
            <a:extLst>
              <a:ext uri="{FF2B5EF4-FFF2-40B4-BE49-F238E27FC236}">
                <a16:creationId xmlns:a16="http://schemas.microsoft.com/office/drawing/2014/main" id="{4BE8F71E-92EF-A046-8F86-35D38B37BB91}"/>
              </a:ext>
            </a:extLst>
          </p:cNvPr>
          <p:cNvSpPr>
            <a:spLocks noGrp="1"/>
          </p:cNvSpPr>
          <p:nvPr>
            <p:ph type="body" sz="quarter" idx="19"/>
          </p:nvPr>
        </p:nvSpPr>
        <p:spPr>
          <a:xfrm>
            <a:off x="1134000" y="2458801"/>
            <a:ext cx="9941186" cy="3491150"/>
          </a:xfrm>
          <a:prstGeom prst="rect">
            <a:avLst/>
          </a:prstGeo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3114893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ndard_H4_4">
    <p:bg>
      <p:bgRef idx="1001">
        <a:schemeClr val="bg2"/>
      </p:bgRef>
    </p:bg>
    <p:spTree>
      <p:nvGrpSpPr>
        <p:cNvPr id="1" name=""/>
        <p:cNvGrpSpPr/>
        <p:nvPr/>
      </p:nvGrpSpPr>
      <p:grpSpPr>
        <a:xfrm>
          <a:off x="0" y="0"/>
          <a:ext cx="0" cy="0"/>
          <a:chOff x="0" y="0"/>
          <a:chExt cx="0" cy="0"/>
        </a:xfrm>
      </p:grpSpPr>
      <p:sp>
        <p:nvSpPr>
          <p:cNvPr id="13" name="Datumsplatzhalter 12">
            <a:extLst>
              <a:ext uri="{FF2B5EF4-FFF2-40B4-BE49-F238E27FC236}">
                <a16:creationId xmlns:a16="http://schemas.microsoft.com/office/drawing/2014/main" id="{713B14D2-87B1-45FA-81D6-00D40BDD16B4}"/>
              </a:ext>
            </a:extLst>
          </p:cNvPr>
          <p:cNvSpPr>
            <a:spLocks noGrp="1"/>
          </p:cNvSpPr>
          <p:nvPr>
            <p:ph type="dt" sz="half" idx="15"/>
          </p:nvPr>
        </p:nvSpPr>
        <p:spPr/>
        <p:txBody>
          <a:bodyPr/>
          <a:lstStyle>
            <a:lvl1pPr>
              <a:defRPr>
                <a:solidFill>
                  <a:schemeClr val="accent5"/>
                </a:solidFill>
              </a:defRPr>
            </a:lvl1pPr>
          </a:lstStyle>
          <a:p>
            <a:fld id="{4B4A6DE9-10B5-4B50-B37F-A057FA6D3C98}" type="datetime1">
              <a:rPr lang="de-DE" smtClean="0"/>
              <a:pPr/>
              <a:t>13.11.2023</a:t>
            </a:fld>
            <a:endParaRPr lang="de-DE"/>
          </a:p>
        </p:txBody>
      </p:sp>
      <p:sp>
        <p:nvSpPr>
          <p:cNvPr id="14" name="Fußzeilenplatzhalter 13">
            <a:extLst>
              <a:ext uri="{FF2B5EF4-FFF2-40B4-BE49-F238E27FC236}">
                <a16:creationId xmlns:a16="http://schemas.microsoft.com/office/drawing/2014/main" id="{74CC3FF2-3967-4412-AF38-2D65D8C67320}"/>
              </a:ext>
            </a:extLst>
          </p:cNvPr>
          <p:cNvSpPr>
            <a:spLocks noGrp="1"/>
          </p:cNvSpPr>
          <p:nvPr>
            <p:ph type="ftr" sz="quarter" idx="16"/>
          </p:nvPr>
        </p:nvSpPr>
        <p:spPr/>
        <p:txBody>
          <a:bodyPr/>
          <a:lstStyle>
            <a:lvl1pPr>
              <a:defRPr>
                <a:solidFill>
                  <a:schemeClr val="accent5"/>
                </a:solidFill>
              </a:defRPr>
            </a:lvl1pPr>
          </a:lstStyle>
          <a:p>
            <a:r>
              <a:rPr lang="de-DE" dirty="0" err="1"/>
              <a:t>Presentation</a:t>
            </a:r>
            <a:r>
              <a:rPr lang="de-DE" dirty="0"/>
              <a:t> title</a:t>
            </a:r>
          </a:p>
        </p:txBody>
      </p:sp>
      <p:sp>
        <p:nvSpPr>
          <p:cNvPr id="15" name="Foliennummernplatzhalter 14">
            <a:extLst>
              <a:ext uri="{FF2B5EF4-FFF2-40B4-BE49-F238E27FC236}">
                <a16:creationId xmlns:a16="http://schemas.microsoft.com/office/drawing/2014/main" id="{72502D96-B672-4E25-871B-153392FE282E}"/>
              </a:ext>
            </a:extLst>
          </p:cNvPr>
          <p:cNvSpPr>
            <a:spLocks noGrp="1"/>
          </p:cNvSpPr>
          <p:nvPr>
            <p:ph type="sldNum" sz="quarter" idx="17"/>
          </p:nvPr>
        </p:nvSpPr>
        <p:spPr/>
        <p:txBody>
          <a:bodyPr/>
          <a:lstStyle>
            <a:lvl1pPr>
              <a:defRPr>
                <a:solidFill>
                  <a:schemeClr val="accent5"/>
                </a:solidFill>
              </a:defRPr>
            </a:lvl1pPr>
          </a:lstStyle>
          <a:p>
            <a:fld id="{641A0B49-8274-4492-8111-5E558BE9596A}" type="slidenum">
              <a:rPr lang="de-DE" smtClean="0"/>
              <a:pPr/>
              <a:t>‹Nr.›</a:t>
            </a:fld>
            <a:endParaRPr lang="de-DE"/>
          </a:p>
        </p:txBody>
      </p:sp>
      <p:sp>
        <p:nvSpPr>
          <p:cNvPr id="8" name="Textplatzhalter 12">
            <a:extLst>
              <a:ext uri="{FF2B5EF4-FFF2-40B4-BE49-F238E27FC236}">
                <a16:creationId xmlns:a16="http://schemas.microsoft.com/office/drawing/2014/main" id="{BC080F79-F342-BA40-B27F-760A00C1ACCA}"/>
              </a:ext>
            </a:extLst>
          </p:cNvPr>
          <p:cNvSpPr>
            <a:spLocks noGrp="1"/>
          </p:cNvSpPr>
          <p:nvPr>
            <p:ph type="body" sz="quarter" idx="18" hasCustomPrompt="1"/>
          </p:nvPr>
        </p:nvSpPr>
        <p:spPr>
          <a:xfrm>
            <a:off x="1134000" y="1270800"/>
            <a:ext cx="9941186" cy="360000"/>
          </a:xfrm>
          <a:prstGeom prst="rect">
            <a:avLst/>
          </a:prstGeom>
        </p:spPr>
        <p:txBody>
          <a:bodyPr lIns="0"/>
          <a:lstStyle>
            <a:lvl1pPr marL="0" indent="0">
              <a:lnSpc>
                <a:spcPct val="100000"/>
              </a:lnSpc>
              <a:spcAft>
                <a:spcPts val="0"/>
              </a:spcAft>
              <a:buNone/>
              <a:defRPr sz="2500" b="1"/>
            </a:lvl1pPr>
          </a:lstStyle>
          <a:p>
            <a:pPr lvl="0"/>
            <a:r>
              <a:rPr lang="de-DE" dirty="0"/>
              <a:t>H4 Headline 25pt</a:t>
            </a:r>
          </a:p>
        </p:txBody>
      </p:sp>
      <p:sp>
        <p:nvSpPr>
          <p:cNvPr id="10" name="Textplatzhalter 6">
            <a:extLst>
              <a:ext uri="{FF2B5EF4-FFF2-40B4-BE49-F238E27FC236}">
                <a16:creationId xmlns:a16="http://schemas.microsoft.com/office/drawing/2014/main" id="{A6E8B10F-2B59-8640-83F7-EA284103F00D}"/>
              </a:ext>
            </a:extLst>
          </p:cNvPr>
          <p:cNvSpPr>
            <a:spLocks noGrp="1"/>
          </p:cNvSpPr>
          <p:nvPr>
            <p:ph type="body" sz="quarter" idx="19"/>
          </p:nvPr>
        </p:nvSpPr>
        <p:spPr>
          <a:xfrm>
            <a:off x="1134000" y="2458801"/>
            <a:ext cx="9941186" cy="3491150"/>
          </a:xfrm>
          <a:prstGeom prst="rect">
            <a:avLst/>
          </a:prstGeom>
        </p:spPr>
        <p:txBody>
          <a:bodyPr lIns="0"/>
          <a:lstStyle>
            <a:lvl1pPr marL="712788" indent="-712788">
              <a:buFontTx/>
              <a:buBlip>
                <a:blip r:embed="rId2">
                  <a:extLst>
                    <a:ext uri="{96DAC541-7B7A-43D3-8B79-37D633B846F1}">
                      <asvg:svgBlip xmlns:asvg="http://schemas.microsoft.com/office/drawing/2016/SVG/main" r:embed="rId3"/>
                    </a:ext>
                  </a:extLst>
                </a:blip>
              </a:buBlip>
              <a:tabLst/>
              <a:defRPr>
                <a:solidFill>
                  <a:schemeClr val="tx1"/>
                </a:solidFill>
              </a:defRPr>
            </a:lvl1pPr>
            <a:lvl2pPr marL="982663" indent="-630238">
              <a:buFontTx/>
              <a:buBlip>
                <a:blip r:embed="rId2">
                  <a:extLst>
                    <a:ext uri="{96DAC541-7B7A-43D3-8B79-37D633B846F1}">
                      <asvg:svgBlip xmlns:asvg="http://schemas.microsoft.com/office/drawing/2016/SVG/main" r:embed="rId3"/>
                    </a:ext>
                  </a:extLst>
                </a:blip>
              </a:buBlip>
              <a:tabLst/>
              <a:defRPr>
                <a:solidFill>
                  <a:schemeClr val="tx1"/>
                </a:solidFill>
              </a:defRPr>
            </a:lvl2pPr>
            <a:lvl3pPr marL="1335088" indent="-620713">
              <a:buFontTx/>
              <a:buBlip>
                <a:blip r:embed="rId2">
                  <a:extLst>
                    <a:ext uri="{96DAC541-7B7A-43D3-8B79-37D633B846F1}">
                      <asvg:svgBlip xmlns:asvg="http://schemas.microsoft.com/office/drawing/2016/SVG/main" r:embed="rId3"/>
                    </a:ext>
                  </a:extLst>
                </a:blip>
              </a:buBlip>
              <a:tabLst/>
              <a:defRPr>
                <a:solidFill>
                  <a:schemeClr val="tx1"/>
                </a:solidFill>
              </a:defRPr>
            </a:lvl3pPr>
            <a:lvl4pPr marL="1695450" indent="-619125">
              <a:buFontTx/>
              <a:buBlip>
                <a:blip r:embed="rId2">
                  <a:extLst>
                    <a:ext uri="{96DAC541-7B7A-43D3-8B79-37D633B846F1}">
                      <asvg:svgBlip xmlns:asvg="http://schemas.microsoft.com/office/drawing/2016/SVG/main" r:embed="rId3"/>
                    </a:ext>
                  </a:extLst>
                </a:blip>
              </a:buBlip>
              <a:tabLst/>
              <a:defRPr>
                <a:solidFill>
                  <a:schemeClr val="tx1"/>
                </a:solidFill>
              </a:defRPr>
            </a:lvl4pPr>
            <a:lvl5pPr marL="2047875" indent="-615950">
              <a:buFontTx/>
              <a:buBlip>
                <a:blip r:embed="rId2">
                  <a:extLst>
                    <a:ext uri="{96DAC541-7B7A-43D3-8B79-37D633B846F1}">
                      <asvg:svgBlip xmlns:asvg="http://schemas.microsoft.com/office/drawing/2016/SVG/main" r:embed="rId3"/>
                    </a:ext>
                  </a:extLst>
                </a:blip>
              </a:buBlip>
              <a:tabLst/>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Rechteck 8">
            <a:extLst>
              <a:ext uri="{FF2B5EF4-FFF2-40B4-BE49-F238E27FC236}">
                <a16:creationId xmlns:a16="http://schemas.microsoft.com/office/drawing/2014/main" id="{5BE0033F-1104-9904-899B-0B471CA3684E}"/>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2955996310"/>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el_1">
    <p:bg>
      <p:bgPr>
        <a:solidFill>
          <a:schemeClr val="accent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lvl1pPr>
              <a:defRPr>
                <a:solidFill>
                  <a:schemeClr val="bg1"/>
                </a:solidFill>
              </a:defRPr>
            </a:lvl1pPr>
          </a:lstStyle>
          <a:p>
            <a:fld id="{D274ABDE-BE05-4FED-A90A-107E42A77A40}" type="datetime1">
              <a:rPr lang="de-DE" smtClean="0"/>
              <a:pPr/>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4000"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bg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el 15">
            <a:extLst>
              <a:ext uri="{FF2B5EF4-FFF2-40B4-BE49-F238E27FC236}">
                <a16:creationId xmlns:a16="http://schemas.microsoft.com/office/drawing/2014/main" id="{223CC162-CC8C-40E0-88B3-35128DE477E8}"/>
              </a:ext>
            </a:extLst>
          </p:cNvPr>
          <p:cNvSpPr>
            <a:spLocks noGrp="1"/>
          </p:cNvSpPr>
          <p:nvPr>
            <p:ph type="title" hasCustomPrompt="1"/>
          </p:nvPr>
        </p:nvSpPr>
        <p:spPr>
          <a:xfrm>
            <a:off x="1134000" y="3906000"/>
            <a:ext cx="9936000" cy="641201"/>
          </a:xfrm>
        </p:spPr>
        <p:txBody>
          <a:bodyPr/>
          <a:lstStyle>
            <a:lvl1pPr>
              <a:defRPr>
                <a:solidFill>
                  <a:schemeClr val="bg1"/>
                </a:solidFill>
              </a:defRPr>
            </a:lvl1pPr>
          </a:lstStyle>
          <a:p>
            <a:r>
              <a:rPr lang="de-DE" dirty="0"/>
              <a:t>H1 Titel der Präsentation 45pt</a:t>
            </a:r>
          </a:p>
        </p:txBody>
      </p:sp>
      <p:pic>
        <p:nvPicPr>
          <p:cNvPr id="2" name="Grafik 1">
            <a:extLst>
              <a:ext uri="{FF2B5EF4-FFF2-40B4-BE49-F238E27FC236}">
                <a16:creationId xmlns:a16="http://schemas.microsoft.com/office/drawing/2014/main" id="{6D62E620-277B-E831-14A8-C0C97E06A4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Tree>
    <p:extLst>
      <p:ext uri="{BB962C8B-B14F-4D97-AF65-F5344CB8AC3E}">
        <p14:creationId xmlns:p14="http://schemas.microsoft.com/office/powerpoint/2010/main" val="389001726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HU_Forschung1a">
    <p:bg>
      <p:bgRef idx="1001">
        <a:schemeClr val="bg1"/>
      </p:bgRef>
    </p:bg>
    <p:spTree>
      <p:nvGrpSpPr>
        <p:cNvPr id="1" name=""/>
        <p:cNvGrpSpPr/>
        <p:nvPr/>
      </p:nvGrpSpPr>
      <p:grpSpPr>
        <a:xfrm>
          <a:off x="0" y="0"/>
          <a:ext cx="0" cy="0"/>
          <a:chOff x="0" y="0"/>
          <a:chExt cx="0" cy="0"/>
        </a:xfrm>
      </p:grpSpPr>
      <p:pic>
        <p:nvPicPr>
          <p:cNvPr id="12" name="Grafik 11" descr="Ein Bild, das Text enthält.&#10;&#10;Automatisch generierte Beschreibung">
            <a:extLst>
              <a:ext uri="{FF2B5EF4-FFF2-40B4-BE49-F238E27FC236}">
                <a16:creationId xmlns:a16="http://schemas.microsoft.com/office/drawing/2014/main" id="{5E581E41-DBD3-4655-BB96-DDC44213AE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8"/>
          <a:stretch/>
        </p:blipFill>
        <p:spPr>
          <a:xfrm flipH="1">
            <a:off x="7785100" y="0"/>
            <a:ext cx="4406899" cy="6858000"/>
          </a:xfrm>
          <a:prstGeom prst="rect">
            <a:avLst/>
          </a:prstGeom>
        </p:spPr>
      </p:pic>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tx1"/>
                </a:solidFill>
              </a:defRPr>
            </a:lvl1pPr>
          </a:lstStyle>
          <a:p>
            <a:fld id="{7B7881B9-E0BD-49CF-9C0D-9E1E98AC2A24}"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tx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tx1"/>
                </a:solidFill>
              </a:defRPr>
            </a:lvl1pPr>
          </a:lstStyle>
          <a:p>
            <a:fld id="{641A0B49-8274-4492-8111-5E558BE9596A}" type="slidenum">
              <a:rPr lang="de-DE" smtClean="0"/>
              <a:pPr/>
              <a:t>‹Nr.›</a:t>
            </a:fld>
            <a:endParaRPr lang="de-DE"/>
          </a:p>
        </p:txBody>
      </p:sp>
      <p:sp>
        <p:nvSpPr>
          <p:cNvPr id="14" name="Textfeld 13">
            <a:extLst>
              <a:ext uri="{FF2B5EF4-FFF2-40B4-BE49-F238E27FC236}">
                <a16:creationId xmlns:a16="http://schemas.microsoft.com/office/drawing/2014/main" id="{3E3BD2E4-EA37-4F7F-B011-E11C25EBFB33}"/>
              </a:ext>
            </a:extLst>
          </p:cNvPr>
          <p:cNvSpPr txBox="1"/>
          <p:nvPr userDrawn="1"/>
        </p:nvSpPr>
        <p:spPr>
          <a:xfrm>
            <a:off x="1128713" y="1268413"/>
            <a:ext cx="9936162" cy="560387"/>
          </a:xfrm>
          <a:prstGeom prst="rect">
            <a:avLst/>
          </a:prstGeom>
          <a:noFill/>
        </p:spPr>
        <p:txBody>
          <a:bodyPr wrap="square" lIns="0" tIns="0" rIns="0" bIns="0" rtlCol="0">
            <a:noAutofit/>
          </a:bodyPr>
          <a:lstStyle/>
          <a:p>
            <a:pPr algn="l">
              <a:lnSpc>
                <a:spcPct val="100000"/>
              </a:lnSpc>
            </a:pPr>
            <a:r>
              <a:rPr lang="de-DE" sz="4000" b="1" dirty="0">
                <a:solidFill>
                  <a:schemeClr val="tx1"/>
                </a:solidFill>
                <a:latin typeface="Arial" panose="020B0604020202020204" pitchFamily="34" charset="0"/>
                <a:cs typeface="Arial" panose="020B0604020202020204" pitchFamily="34" charset="0"/>
              </a:rPr>
              <a:t>Research</a:t>
            </a:r>
          </a:p>
        </p:txBody>
      </p:sp>
      <p:sp>
        <p:nvSpPr>
          <p:cNvPr id="15" name="Textfeld 14">
            <a:extLst>
              <a:ext uri="{FF2B5EF4-FFF2-40B4-BE49-F238E27FC236}">
                <a16:creationId xmlns:a16="http://schemas.microsoft.com/office/drawing/2014/main" id="{FB6055C9-496B-B643-9C1B-427DAEACAC78}"/>
              </a:ext>
            </a:extLst>
          </p:cNvPr>
          <p:cNvSpPr txBox="1"/>
          <p:nvPr userDrawn="1"/>
        </p:nvSpPr>
        <p:spPr>
          <a:xfrm>
            <a:off x="1128712" y="2153206"/>
            <a:ext cx="6542088" cy="2139394"/>
          </a:xfrm>
          <a:prstGeom prst="rect">
            <a:avLst/>
          </a:prstGeom>
          <a:noFill/>
        </p:spPr>
        <p:txBody>
          <a:bodyPr wrap="square" lIns="0" tIns="0" rIns="0" bIns="0" rtlCol="0">
            <a:noAutofit/>
          </a:bodyPr>
          <a:lstStyle/>
          <a:p>
            <a:pPr algn="l"/>
            <a:r>
              <a:rPr lang="de-DE" sz="2000" b="0" i="0" u="none" strike="noStrike" baseline="0" dirty="0" err="1">
                <a:solidFill>
                  <a:schemeClr val="tx1"/>
                </a:solidFill>
                <a:latin typeface="Georgia" panose="02040502050405020303" pitchFamily="18" charset="0"/>
              </a:rPr>
              <a:t>With</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numerous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projects</a:t>
            </a:r>
            <a:r>
              <a:rPr lang="de-DE" sz="2000" b="0" i="0" u="none" strike="noStrike" baseline="0" dirty="0">
                <a:solidFill>
                  <a:schemeClr val="tx1"/>
                </a:solidFill>
                <a:latin typeface="Georgia" panose="02040502050405020303" pitchFamily="18" charset="0"/>
              </a:rPr>
              <a:t> in </a:t>
            </a:r>
            <a:r>
              <a:rPr lang="de-DE" sz="2000" b="0" i="0" u="none" strike="noStrike" baseline="0" dirty="0" err="1">
                <a:solidFill>
                  <a:schemeClr val="tx1"/>
                </a:solidFill>
                <a:latin typeface="Georgia" panose="02040502050405020303" pitchFamily="18" charset="0"/>
              </a:rPr>
              <a:t>cutting-edge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research</a:t>
            </a:r>
            <a:r>
              <a:rPr lang="de-DE" sz="2000" b="0" i="0" u="none" strike="noStrike" baseline="0" dirty="0">
                <a:solidFill>
                  <a:schemeClr val="tx1"/>
                </a:solidFill>
                <a:latin typeface="Georgia" panose="02040502050405020303" pitchFamily="18" charset="0"/>
              </a:rPr>
              <a:t> and </a:t>
            </a:r>
            <a:r>
              <a:rPr lang="de-DE" sz="2000" b="0" i="0" u="none" strike="noStrike" baseline="0" dirty="0" err="1">
                <a:solidFill>
                  <a:schemeClr val="tx1"/>
                </a:solidFill>
                <a:latin typeface="Georgia" panose="02040502050405020303" pitchFamily="18" charset="0"/>
              </a:rPr>
              <a:t>renowned</a:t>
            </a:r>
            <a:r>
              <a:rPr lang="de-DE" sz="2000" b="0" i="0" u="none" strike="noStrike" baseline="0" dirty="0">
                <a:solidFill>
                  <a:schemeClr val="tx1"/>
                </a:solidFill>
                <a:latin typeface="Georgia" panose="02040502050405020303" pitchFamily="18" charset="0"/>
              </a:rPr>
              <a:t> international </a:t>
            </a:r>
            <a:r>
              <a:rPr lang="de-DE" sz="2000" b="0" i="0" u="none" strike="noStrike" baseline="0" dirty="0" err="1">
                <a:solidFill>
                  <a:schemeClr val="tx1"/>
                </a:solidFill>
                <a:latin typeface="Georgia" panose="02040502050405020303" pitchFamily="18" charset="0"/>
              </a:rPr>
              <a:t>networks</a:t>
            </a:r>
            <a:r>
              <a:rPr lang="de-DE" sz="2000" b="0" i="0" u="none" strike="noStrike" baseline="0" dirty="0">
                <a:solidFill>
                  <a:schemeClr val="tx1"/>
                </a:solidFill>
                <a:latin typeface="Georgia" panose="02040502050405020303" pitchFamily="18" charset="0"/>
              </a:rPr>
              <a:t>, Humboldt-Universität </a:t>
            </a:r>
            <a:r>
              <a:rPr lang="de-DE" sz="2000" b="0" i="0" u="none" strike="noStrike" baseline="0" dirty="0" err="1">
                <a:solidFill>
                  <a:schemeClr val="tx1"/>
                </a:solidFill>
                <a:latin typeface="Georgia" panose="02040502050405020303" pitchFamily="18" charset="0"/>
              </a:rPr>
              <a:t>is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one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of</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the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most</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important</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universities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among</a:t>
            </a:r>
            <a:r>
              <a:rPr lang="de-DE" sz="2000" b="0" i="0" u="none" strike="noStrike" baseline="0" dirty="0">
                <a:solidFill>
                  <a:schemeClr val="tx1"/>
                </a:solidFill>
                <a:latin typeface="Georgia" panose="02040502050405020303" pitchFamily="18" charset="0"/>
              </a:rPr>
              <a:t> German-</a:t>
            </a:r>
            <a:r>
              <a:rPr lang="de-DE" sz="2000" b="0" i="0" u="none" strike="noStrike" baseline="0" dirty="0" err="1">
                <a:solidFill>
                  <a:schemeClr val="tx1"/>
                </a:solidFill>
                <a:latin typeface="Georgia" panose="02040502050405020303" pitchFamily="18" charset="0"/>
              </a:rPr>
              <a:t>speaking</a:t>
            </a:r>
            <a:r>
              <a:rPr lang="de-DE" sz="2000" b="0" i="0" u="none" strike="noStrike" baseline="0" dirty="0">
                <a:solidFill>
                  <a:schemeClr val="tx1"/>
                </a:solidFill>
                <a:latin typeface="Georgia" panose="02040502050405020303" pitchFamily="18" charset="0"/>
              </a:rPr>
              <a:t> countries.</a:t>
            </a:r>
          </a:p>
          <a:p>
            <a:pPr algn="l"/>
            <a:r>
              <a:rPr lang="de-DE" sz="2000" b="0" i="0" u="none" strike="noStrike" baseline="0" dirty="0">
                <a:solidFill>
                  <a:schemeClr val="tx1"/>
                </a:solidFill>
                <a:latin typeface="Georgia" panose="02040502050405020303" pitchFamily="18" charset="0"/>
              </a:rPr>
              <a:t>The </a:t>
            </a:r>
            <a:r>
              <a:rPr lang="de-DE" sz="2000" b="0" i="0" u="none" strike="noStrike" baseline="0" dirty="0" err="1">
                <a:solidFill>
                  <a:schemeClr val="tx1"/>
                </a:solidFill>
                <a:latin typeface="Georgia" panose="02040502050405020303" pitchFamily="18" charset="0"/>
              </a:rPr>
              <a:t>scientists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can</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thus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build</a:t>
            </a:r>
            <a:r>
              <a:rPr lang="de-DE" sz="2000" b="0" i="0" u="none" strike="noStrike" baseline="0" dirty="0">
                <a:solidFill>
                  <a:schemeClr val="tx1"/>
                </a:solidFill>
                <a:latin typeface="Georgia" panose="02040502050405020303" pitchFamily="18" charset="0"/>
              </a:rPr>
              <a:t> upon </a:t>
            </a:r>
            <a:r>
              <a:rPr lang="de-DE" sz="2000" b="0" i="0" u="none" strike="noStrike" baseline="0" dirty="0" err="1">
                <a:solidFill>
                  <a:schemeClr val="tx1"/>
                </a:solidFill>
                <a:latin typeface="Georgia" panose="02040502050405020303" pitchFamily="18" charset="0"/>
              </a:rPr>
              <a:t>the</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legacy</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of</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the</a:t>
            </a:r>
            <a:r>
              <a:rPr lang="de-DE" sz="2000" b="0" i="0" u="none" strike="noStrike" baseline="0" dirty="0">
                <a:solidFill>
                  <a:schemeClr val="tx1"/>
                </a:solidFill>
                <a:latin typeface="Georgia" panose="02040502050405020303" pitchFamily="18" charset="0"/>
              </a:rPr>
              <a:t> 30 Nobel </a:t>
            </a:r>
            <a:r>
              <a:rPr lang="de-DE" sz="2000" b="0" i="0" u="none" strike="noStrike" baseline="0" dirty="0" err="1">
                <a:solidFill>
                  <a:schemeClr val="tx1"/>
                </a:solidFill>
                <a:latin typeface="Georgia" panose="02040502050405020303" pitchFamily="18" charset="0"/>
              </a:rPr>
              <a:t>Prizes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awarded</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to</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Humboldtians</a:t>
            </a:r>
            <a:r>
              <a:rPr lang="de-DE" sz="2000" b="0" i="0" u="none" strike="noStrike" baseline="0" dirty="0">
                <a:solidFill>
                  <a:schemeClr val="tx1"/>
                </a:solidFill>
                <a:latin typeface="Georgia" panose="02040502050405020303" pitchFamily="18" charset="0"/>
              </a:rPr>
              <a:t> </a:t>
            </a:r>
            <a:r>
              <a:rPr lang="de-DE" sz="2000" b="0" i="0" u="none" strike="noStrike" baseline="0" dirty="0" err="1">
                <a:solidFill>
                  <a:schemeClr val="tx1"/>
                </a:solidFill>
                <a:latin typeface="Georgia" panose="02040502050405020303" pitchFamily="18" charset="0"/>
              </a:rPr>
              <a:t>between</a:t>
            </a:r>
            <a:r>
              <a:rPr lang="de-DE" sz="2000" b="0" i="0" u="none" strike="noStrike" baseline="0" dirty="0">
                <a:solidFill>
                  <a:schemeClr val="tx1"/>
                </a:solidFill>
                <a:latin typeface="Georgia" panose="02040502050405020303" pitchFamily="18" charset="0"/>
              </a:rPr>
              <a:t> 1901 and 2020.</a:t>
            </a:r>
          </a:p>
          <a:p>
            <a:pPr algn="l"/>
            <a:endParaRPr lang="de-DE" sz="2000" b="0" i="0" u="none" strike="noStrike" baseline="0" dirty="0">
              <a:solidFill>
                <a:schemeClr val="tx1"/>
              </a:solidFill>
              <a:latin typeface="Georgia" panose="02040502050405020303" pitchFamily="18" charset="0"/>
            </a:endParaRPr>
          </a:p>
        </p:txBody>
      </p:sp>
      <p:sp>
        <p:nvSpPr>
          <p:cNvPr id="16" name="Textfeld 15">
            <a:extLst>
              <a:ext uri="{FF2B5EF4-FFF2-40B4-BE49-F238E27FC236}">
                <a16:creationId xmlns:a16="http://schemas.microsoft.com/office/drawing/2014/main" id="{FCF37E10-0942-804F-BCF6-E7E95AB4FAF7}"/>
              </a:ext>
            </a:extLst>
          </p:cNvPr>
          <p:cNvSpPr txBox="1"/>
          <p:nvPr userDrawn="1"/>
        </p:nvSpPr>
        <p:spPr>
          <a:xfrm>
            <a:off x="1128713" y="4953966"/>
            <a:ext cx="5683568" cy="1385873"/>
          </a:xfrm>
          <a:prstGeom prst="rect">
            <a:avLst/>
          </a:prstGeom>
          <a:noFill/>
        </p:spPr>
        <p:txBody>
          <a:bodyPr wrap="square" lIns="0" tIns="0" rIns="0" bIns="0" rtlCol="0">
            <a:noAutofit/>
          </a:bodyPr>
          <a:lstStyle/>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7 Leibniz Prize </a:t>
            </a:r>
            <a:r>
              <a:rPr lang="de-DE" sz="1800" dirty="0" err="1">
                <a:solidFill>
                  <a:schemeClr val="tx1"/>
                </a:solidFill>
                <a:latin typeface="Arial" panose="020B0604020202020204" pitchFamily="34" charset="0"/>
                <a:cs typeface="Arial" panose="020B0604020202020204" pitchFamily="34" charset="0"/>
              </a:rPr>
              <a:t>winners</a:t>
            </a:r>
            <a:endParaRPr lang="de-DE" sz="1800" dirty="0">
              <a:solidFill>
                <a:schemeClr val="tx1"/>
              </a:solidFill>
              <a:latin typeface="Arial" panose="020B0604020202020204" pitchFamily="34" charset="0"/>
              <a:cs typeface="Arial" panose="020B0604020202020204" pitchFamily="34" charset="0"/>
            </a:endParaRP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1 Alexander von Humboldt Professor</a:t>
            </a: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r>
              <a:rPr lang="de-DE" sz="1800" dirty="0">
                <a:solidFill>
                  <a:schemeClr val="tx1"/>
                </a:solidFill>
                <a:latin typeface="Arial" panose="020B0604020202020204" pitchFamily="34" charset="0"/>
                <a:cs typeface="Arial" panose="020B0604020202020204" pitchFamily="34" charset="0"/>
              </a:rPr>
              <a:t>18 ERC </a:t>
            </a:r>
            <a:r>
              <a:rPr lang="de-DE" sz="1800" dirty="0" err="1">
                <a:solidFill>
                  <a:schemeClr val="tx1"/>
                </a:solidFill>
                <a:latin typeface="Arial" panose="020B0604020202020204" pitchFamily="34" charset="0"/>
                <a:cs typeface="Arial" panose="020B0604020202020204" pitchFamily="34" charset="0"/>
              </a:rPr>
              <a:t>grantees</a:t>
            </a:r>
            <a:endParaRPr lang="de-DE" sz="1800" dirty="0">
              <a:solidFill>
                <a:schemeClr val="tx1"/>
              </a:solidFill>
              <a:latin typeface="Arial" panose="020B0604020202020204" pitchFamily="34" charset="0"/>
              <a:cs typeface="Arial" panose="020B0604020202020204" pitchFamily="34" charset="0"/>
            </a:endParaRPr>
          </a:p>
          <a:p>
            <a:pPr marL="542925" indent="-542925" algn="l">
              <a:lnSpc>
                <a:spcPts val="2100"/>
              </a:lnSpc>
              <a:spcBef>
                <a:spcPts val="2100"/>
              </a:spcBef>
              <a:buSzPct val="70000"/>
              <a:buFontTx/>
              <a:buBlip>
                <a:blip r:embed="rId3">
                  <a:extLst>
                    <a:ext uri="{96DAC541-7B7A-43D3-8B79-37D633B846F1}">
                      <asvg:svgBlip xmlns:asvg="http://schemas.microsoft.com/office/drawing/2016/SVG/main" r:embed="rId4"/>
                    </a:ext>
                  </a:extLst>
                </a:blip>
              </a:buBlip>
            </a:pPr>
            <a:endParaRPr lang="de-DE" sz="1800" dirty="0">
              <a:solidFill>
                <a:schemeClr val="tx1"/>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EFFA4E38-9584-DD49-AABB-9AC47A1C319D}"/>
              </a:ext>
            </a:extLst>
          </p:cNvPr>
          <p:cNvSpPr txBox="1"/>
          <p:nvPr userDrawn="1"/>
        </p:nvSpPr>
        <p:spPr>
          <a:xfrm>
            <a:off x="1128713" y="4485181"/>
            <a:ext cx="5683568" cy="574850"/>
          </a:xfrm>
          <a:prstGeom prst="rect">
            <a:avLst/>
          </a:prstGeom>
          <a:noFill/>
        </p:spPr>
        <p:txBody>
          <a:bodyPr wrap="square" lIns="0" tIns="0" rIns="0" bIns="0" rtlCol="0">
            <a:noAutofit/>
          </a:bodyPr>
          <a:lstStyle/>
          <a:p>
            <a:pPr algn="l">
              <a:lnSpc>
                <a:spcPct val="90000"/>
              </a:lnSpc>
            </a:pPr>
            <a:r>
              <a:rPr lang="de-DE" sz="2000" b="1" dirty="0" err="1">
                <a:solidFill>
                  <a:schemeClr val="tx1"/>
                </a:solidFill>
                <a:latin typeface="Arial" panose="020B0604020202020204" pitchFamily="34" charset="0"/>
                <a:cs typeface="Arial" panose="020B0604020202020204" pitchFamily="34" charset="0"/>
              </a:rPr>
              <a:t>Currently</a:t>
            </a:r>
            <a:r>
              <a:rPr lang="de-DE" sz="2000" b="1" dirty="0">
                <a:solidFill>
                  <a:schemeClr val="tx1"/>
                </a:solidFill>
                <a:latin typeface="Arial" panose="020B0604020202020204" pitchFamily="34" charset="0"/>
                <a:cs typeface="Arial" panose="020B0604020202020204" pitchFamily="34" charset="0"/>
              </a:rPr>
              <a:t> </a:t>
            </a:r>
            <a:r>
              <a:rPr lang="de-DE" sz="2000" b="1" dirty="0" err="1">
                <a:solidFill>
                  <a:schemeClr val="tx1"/>
                </a:solidFill>
                <a:latin typeface="Arial" panose="020B0604020202020204" pitchFamily="34" charset="0"/>
                <a:cs typeface="Arial" panose="020B0604020202020204" pitchFamily="34" charset="0"/>
              </a:rPr>
              <a:t>researching</a:t>
            </a:r>
            <a:r>
              <a:rPr lang="de-DE" sz="2000" b="1" dirty="0">
                <a:solidFill>
                  <a:schemeClr val="tx1"/>
                </a:solidFill>
                <a:latin typeface="Arial" panose="020B0604020202020204" pitchFamily="34" charset="0"/>
                <a:cs typeface="Arial" panose="020B0604020202020204" pitchFamily="34" charset="0"/>
              </a:rPr>
              <a:t> and </a:t>
            </a:r>
            <a:r>
              <a:rPr lang="de-DE" sz="2000" b="1" dirty="0" err="1">
                <a:solidFill>
                  <a:schemeClr val="tx1"/>
                </a:solidFill>
                <a:latin typeface="Arial" panose="020B0604020202020204" pitchFamily="34" charset="0"/>
                <a:cs typeface="Arial" panose="020B0604020202020204" pitchFamily="34" charset="0"/>
              </a:rPr>
              <a:t>teaching</a:t>
            </a:r>
            <a:r>
              <a:rPr lang="de-DE" sz="2000" b="1" dirty="0">
                <a:solidFill>
                  <a:schemeClr val="tx1"/>
                </a:solidFill>
                <a:latin typeface="Arial" panose="020B0604020202020204" pitchFamily="34" charset="0"/>
                <a:cs typeface="Arial" panose="020B0604020202020204" pitchFamily="34" charset="0"/>
              </a:rPr>
              <a:t> at HU </a:t>
            </a:r>
            <a:r>
              <a:rPr lang="de-DE" sz="2000" b="1" dirty="0" err="1">
                <a:solidFill>
                  <a:schemeClr val="tx1"/>
                </a:solidFill>
                <a:latin typeface="Arial" panose="020B0604020202020204" pitchFamily="34" charset="0"/>
                <a:cs typeface="Arial" panose="020B0604020202020204" pitchFamily="34" charset="0"/>
              </a:rPr>
              <a:t>are</a:t>
            </a:r>
            <a:endParaRPr lang="de-DE" sz="2000" b="0" dirty="0">
              <a:solidFill>
                <a:schemeClr val="tx1"/>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E811F6D0-5F4C-4328-998F-B5467DC2789A}"/>
              </a:ext>
            </a:extLst>
          </p:cNvPr>
          <p:cNvSpPr txBox="1"/>
          <p:nvPr userDrawn="1"/>
        </p:nvSpPr>
        <p:spPr>
          <a:xfrm>
            <a:off x="6184900" y="6219825"/>
            <a:ext cx="1756094" cy="638175"/>
          </a:xfrm>
          <a:prstGeom prst="rect">
            <a:avLst/>
          </a:prstGeom>
          <a:noFill/>
        </p:spPr>
        <p:txBody>
          <a:bodyPr wrap="square" lIns="0" tIns="0" rIns="0" bIns="0" rtlCol="0" anchor="ctr">
            <a:noAutofit/>
          </a:bodyPr>
          <a:lstStyle/>
          <a:p>
            <a:pPr algn="l">
              <a:lnSpc>
                <a:spcPct val="100000"/>
              </a:lnSpc>
            </a:pPr>
            <a:r>
              <a:rPr lang="de-DE" sz="1200" b="1" dirty="0" err="1">
                <a:solidFill>
                  <a:schemeClr val="tx1"/>
                </a:solidFill>
                <a:latin typeface="Arial" panose="020B0604020202020204" pitchFamily="34" charset="0"/>
                <a:cs typeface="Arial" panose="020B0604020202020204" pitchFamily="34" charset="0"/>
              </a:rPr>
              <a:t>as</a:t>
            </a:r>
            <a:r>
              <a:rPr lang="de-DE" sz="1200" b="1" dirty="0">
                <a:solidFill>
                  <a:schemeClr val="tx1"/>
                </a:solidFill>
                <a:latin typeface="Arial" panose="020B0604020202020204" pitchFamily="34" charset="0"/>
                <a:cs typeface="Arial" panose="020B0604020202020204" pitchFamily="34" charset="0"/>
              </a:rPr>
              <a:t> at Oktober 2022</a:t>
            </a:r>
          </a:p>
        </p:txBody>
      </p:sp>
      <p:sp>
        <p:nvSpPr>
          <p:cNvPr id="18" name="Textfeld 17">
            <a:extLst>
              <a:ext uri="{FF2B5EF4-FFF2-40B4-BE49-F238E27FC236}">
                <a16:creationId xmlns:a16="http://schemas.microsoft.com/office/drawing/2014/main" id="{48CAFE8A-571D-473A-A2A3-7C5E6345326A}"/>
              </a:ext>
            </a:extLst>
          </p:cNvPr>
          <p:cNvSpPr txBox="1"/>
          <p:nvPr userDrawn="1"/>
        </p:nvSpPr>
        <p:spPr>
          <a:xfrm>
            <a:off x="10227138" y="5823675"/>
            <a:ext cx="1340975" cy="383866"/>
          </a:xfrm>
          <a:prstGeom prst="rect">
            <a:avLst/>
          </a:prstGeom>
          <a:noFill/>
        </p:spPr>
        <p:txBody>
          <a:bodyPr wrap="square" lIns="0" tIns="0" rIns="0" bIns="0" rtlCol="0" anchor="b">
            <a:noAutofit/>
          </a:bodyPr>
          <a:lstStyle/>
          <a:p>
            <a:pPr algn="r">
              <a:lnSpc>
                <a:spcPts val="2100"/>
              </a:lnSpc>
            </a:pPr>
            <a:r>
              <a:rPr lang="de-DE" sz="1000" dirty="0" err="1">
                <a:solidFill>
                  <a:srgbClr val="FFFFFF"/>
                </a:solidFill>
                <a:latin typeface="Arial" panose="020B0604020202020204" pitchFamily="34" charset="0"/>
                <a:cs typeface="Arial" panose="020B0604020202020204" pitchFamily="34" charset="0"/>
              </a:rPr>
              <a:t>Photo</a:t>
            </a:r>
            <a:r>
              <a:rPr lang="de-DE" sz="1000" dirty="0">
                <a:solidFill>
                  <a:srgbClr val="FFFFFF"/>
                </a:solidFill>
                <a:latin typeface="Arial" panose="020B0604020202020204" pitchFamily="34" charset="0"/>
                <a:cs typeface="Arial" panose="020B0604020202020204" pitchFamily="34" charset="0"/>
              </a:rPr>
              <a:t>: Matthias Heyde</a:t>
            </a:r>
          </a:p>
        </p:txBody>
      </p:sp>
      <p:pic>
        <p:nvPicPr>
          <p:cNvPr id="2" name="Grafik 1">
            <a:extLst>
              <a:ext uri="{FF2B5EF4-FFF2-40B4-BE49-F238E27FC236}">
                <a16:creationId xmlns:a16="http://schemas.microsoft.com/office/drawing/2014/main" id="{9A059355-6118-339D-0A4E-114DEED429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1130332539"/>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el_2">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p>
            <a:fld id="{9A8DE3F8-7C48-4124-A285-639F2FBAF4EC}"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p>
            <a:fld id="{641A0B49-8274-4492-8111-5E558BE9596A}" type="slidenum">
              <a:rPr lang="de-DE" smtClean="0"/>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4000"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accent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el 15">
            <a:extLst>
              <a:ext uri="{FF2B5EF4-FFF2-40B4-BE49-F238E27FC236}">
                <a16:creationId xmlns:a16="http://schemas.microsoft.com/office/drawing/2014/main" id="{223CC162-CC8C-40E0-88B3-35128DE477E8}"/>
              </a:ext>
            </a:extLst>
          </p:cNvPr>
          <p:cNvSpPr>
            <a:spLocks noGrp="1"/>
          </p:cNvSpPr>
          <p:nvPr>
            <p:ph type="title" hasCustomPrompt="1"/>
          </p:nvPr>
        </p:nvSpPr>
        <p:spPr>
          <a:xfrm>
            <a:off x="1134000" y="3906000"/>
            <a:ext cx="9936000" cy="641201"/>
          </a:xfrm>
        </p:spPr>
        <p:txBody>
          <a:bodyPr/>
          <a:lstStyle>
            <a:lvl1pPr>
              <a:defRPr/>
            </a:lvl1pPr>
          </a:lstStyle>
          <a:p>
            <a:r>
              <a:rPr lang="de-DE" dirty="0"/>
              <a:t>H1 Titel der Präsentation 45pt</a:t>
            </a:r>
          </a:p>
        </p:txBody>
      </p:sp>
      <p:pic>
        <p:nvPicPr>
          <p:cNvPr id="2" name="Grafik 1">
            <a:extLst>
              <a:ext uri="{FF2B5EF4-FFF2-40B4-BE49-F238E27FC236}">
                <a16:creationId xmlns:a16="http://schemas.microsoft.com/office/drawing/2014/main" id="{68BA631B-682E-03B0-E15D-BAFDF02966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Tree>
    <p:extLst>
      <p:ext uri="{BB962C8B-B14F-4D97-AF65-F5344CB8AC3E}">
        <p14:creationId xmlns:p14="http://schemas.microsoft.com/office/powerpoint/2010/main" val="42551265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el_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E4D8C1C-B09E-40FB-B41A-39875DBB1DA0}"/>
              </a:ext>
            </a:extLst>
          </p:cNvPr>
          <p:cNvSpPr>
            <a:spLocks noGrp="1"/>
          </p:cNvSpPr>
          <p:nvPr>
            <p:ph type="dt" sz="half" idx="10"/>
          </p:nvPr>
        </p:nvSpPr>
        <p:spPr/>
        <p:txBody>
          <a:bodyPr/>
          <a:lstStyle/>
          <a:p>
            <a:fld id="{C8131F64-280F-4ED5-81E0-A9E03691AC2F}" type="datetime1">
              <a:rPr lang="de-DE" smtClean="0"/>
              <a:t>13.11.2023</a:t>
            </a:fld>
            <a:endParaRPr lang="de-DE"/>
          </a:p>
        </p:txBody>
      </p:sp>
      <p:sp>
        <p:nvSpPr>
          <p:cNvPr id="5" name="Fußzeilenplatzhalter 4">
            <a:extLst>
              <a:ext uri="{FF2B5EF4-FFF2-40B4-BE49-F238E27FC236}">
                <a16:creationId xmlns:a16="http://schemas.microsoft.com/office/drawing/2014/main" id="{554F2383-5E97-4AE1-ABC3-BFC2EF413CA3}"/>
              </a:ext>
            </a:extLst>
          </p:cNvPr>
          <p:cNvSpPr>
            <a:spLocks noGrp="1"/>
          </p:cNvSpPr>
          <p:nvPr>
            <p:ph type="ftr" sz="quarter" idx="11"/>
          </p:nvPr>
        </p:nvSpPr>
        <p:spPr/>
        <p:txBody>
          <a:body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53EF7594-76C4-4FC5-99C0-F694FBDC4ECA}"/>
              </a:ext>
            </a:extLst>
          </p:cNvPr>
          <p:cNvSpPr>
            <a:spLocks noGrp="1"/>
          </p:cNvSpPr>
          <p:nvPr>
            <p:ph type="sldNum" sz="quarter" idx="12"/>
          </p:nvPr>
        </p:nvSpPr>
        <p:spPr/>
        <p:txBody>
          <a:bodyPr/>
          <a:lstStyle/>
          <a:p>
            <a:fld id="{641A0B49-8274-4492-8111-5E558BE9596A}" type="slidenum">
              <a:rPr lang="de-DE" smtClean="0"/>
              <a:t>‹Nr.›</a:t>
            </a:fld>
            <a:endParaRPr lang="de-DE"/>
          </a:p>
        </p:txBody>
      </p:sp>
      <p:sp>
        <p:nvSpPr>
          <p:cNvPr id="13" name="Textplatzhalter 12">
            <a:extLst>
              <a:ext uri="{FF2B5EF4-FFF2-40B4-BE49-F238E27FC236}">
                <a16:creationId xmlns:a16="http://schemas.microsoft.com/office/drawing/2014/main" id="{8DC4ADC3-B7EC-4B28-8632-81A015804A28}"/>
              </a:ext>
            </a:extLst>
          </p:cNvPr>
          <p:cNvSpPr>
            <a:spLocks noGrp="1"/>
          </p:cNvSpPr>
          <p:nvPr>
            <p:ph type="body" sz="quarter" idx="13" hasCustomPrompt="1"/>
          </p:nvPr>
        </p:nvSpPr>
        <p:spPr>
          <a:xfrm>
            <a:off x="1133999" y="2626142"/>
            <a:ext cx="9936000" cy="306000"/>
          </a:xfrm>
          <a:prstGeom prst="rect">
            <a:avLst/>
          </a:prstGeom>
        </p:spPr>
        <p:txBody>
          <a:bodyPr wrap="square">
            <a:spAutoFit/>
          </a:bodyPr>
          <a:lstStyle>
            <a:lvl1pPr marL="0" indent="0">
              <a:lnSpc>
                <a:spcPct val="100000"/>
              </a:lnSpc>
              <a:spcBef>
                <a:spcPts val="0"/>
              </a:spcBef>
              <a:spcAft>
                <a:spcPts val="0"/>
              </a:spcAft>
              <a:buNone/>
              <a:defRPr sz="2000" b="1" i="0">
                <a:solidFill>
                  <a:schemeClr val="accent1"/>
                </a:solidFill>
                <a:latin typeface="Arial" panose="020B0604020202020204" pitchFamily="34" charset="0"/>
                <a:cs typeface="Arial" panose="020B0604020202020204" pitchFamily="34" charset="0"/>
              </a:defRPr>
            </a:lvl1pPr>
            <a:lvl2pPr>
              <a:defRPr>
                <a:solidFill>
                  <a:schemeClr val="bg1"/>
                </a:solidFill>
                <a:latin typeface="DIN Condensed" panose="00000500000000000000" pitchFamily="2" charset="0"/>
              </a:defRPr>
            </a:lvl2pPr>
            <a:lvl3pPr>
              <a:defRPr>
                <a:solidFill>
                  <a:schemeClr val="bg1"/>
                </a:solidFill>
                <a:latin typeface="DIN Condensed" panose="00000500000000000000" pitchFamily="2" charset="0"/>
              </a:defRPr>
            </a:lvl3pPr>
            <a:lvl4pPr>
              <a:defRPr>
                <a:solidFill>
                  <a:schemeClr val="bg1"/>
                </a:solidFill>
                <a:latin typeface="DIN Condensed" panose="00000500000000000000" pitchFamily="2" charset="0"/>
              </a:defRPr>
            </a:lvl4pPr>
            <a:lvl5pPr>
              <a:defRPr>
                <a:solidFill>
                  <a:schemeClr val="bg1"/>
                </a:solidFill>
                <a:latin typeface="DIN Condensed" panose="00000500000000000000" pitchFamily="2" charset="0"/>
              </a:defRPr>
            </a:lvl5pPr>
          </a:lstStyle>
          <a:p>
            <a:pPr lvl="0"/>
            <a:r>
              <a:rPr lang="de-DE" dirty="0"/>
              <a:t>Name Nachname, Position 20pt</a:t>
            </a:r>
          </a:p>
        </p:txBody>
      </p:sp>
      <p:cxnSp>
        <p:nvCxnSpPr>
          <p:cNvPr id="3" name="Gerader Verbinder 2">
            <a:extLst>
              <a:ext uri="{FF2B5EF4-FFF2-40B4-BE49-F238E27FC236}">
                <a16:creationId xmlns:a16="http://schemas.microsoft.com/office/drawing/2014/main" id="{EE470D5C-D286-4885-AA36-1D00978DFF5D}"/>
              </a:ext>
            </a:extLst>
          </p:cNvPr>
          <p:cNvCxnSpPr>
            <a:cxnSpLocks/>
          </p:cNvCxnSpPr>
          <p:nvPr userDrawn="1"/>
        </p:nvCxnSpPr>
        <p:spPr>
          <a:xfrm>
            <a:off x="1134000" y="3049729"/>
            <a:ext cx="63000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el 11">
            <a:extLst>
              <a:ext uri="{FF2B5EF4-FFF2-40B4-BE49-F238E27FC236}">
                <a16:creationId xmlns:a16="http://schemas.microsoft.com/office/drawing/2014/main" id="{9665028A-2B53-41DF-A54B-2CB01C89666D}"/>
              </a:ext>
            </a:extLst>
          </p:cNvPr>
          <p:cNvSpPr>
            <a:spLocks noGrp="1"/>
          </p:cNvSpPr>
          <p:nvPr>
            <p:ph type="title" hasCustomPrompt="1"/>
          </p:nvPr>
        </p:nvSpPr>
        <p:spPr>
          <a:xfrm>
            <a:off x="1133999" y="3906000"/>
            <a:ext cx="9936000" cy="641201"/>
          </a:xfrm>
        </p:spPr>
        <p:txBody>
          <a:bodyPr/>
          <a:lstStyle>
            <a:lvl1pPr>
              <a:defRPr/>
            </a:lvl1pPr>
          </a:lstStyle>
          <a:p>
            <a:r>
              <a:rPr lang="de-DE" dirty="0"/>
              <a:t>H1 Titel der Präsentation 45pt</a:t>
            </a:r>
          </a:p>
        </p:txBody>
      </p:sp>
      <p:pic>
        <p:nvPicPr>
          <p:cNvPr id="2" name="Grafik 1">
            <a:extLst>
              <a:ext uri="{FF2B5EF4-FFF2-40B4-BE49-F238E27FC236}">
                <a16:creationId xmlns:a16="http://schemas.microsoft.com/office/drawing/2014/main" id="{3CF805FF-0DA8-F09D-BB42-3FF9EC0184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12475" y="0"/>
            <a:ext cx="2579525" cy="2554357"/>
          </a:xfrm>
          <a:prstGeom prst="rect">
            <a:avLst/>
          </a:prstGeom>
        </p:spPr>
      </p:pic>
      <p:sp>
        <p:nvSpPr>
          <p:cNvPr id="7" name="Rechteck 8">
            <a:extLst>
              <a:ext uri="{FF2B5EF4-FFF2-40B4-BE49-F238E27FC236}">
                <a16:creationId xmlns:a16="http://schemas.microsoft.com/office/drawing/2014/main" id="{8931586A-620F-FA0C-177C-A00FB72BC65E}"/>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1702433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1702433 h 5581220"/>
              <a:gd name="connsiteX1" fmla="*/ 10944226 w 10944226"/>
              <a:gd name="connsiteY1" fmla="*/ 5581220 h 5581220"/>
              <a:gd name="connsiteX2" fmla="*/ 0 w 10944226"/>
              <a:gd name="connsiteY2" fmla="*/ 5581220 h 5581220"/>
              <a:gd name="connsiteX3" fmla="*/ 0 w 10944226"/>
              <a:gd name="connsiteY3" fmla="*/ 1587 h 5581220"/>
              <a:gd name="connsiteX4" fmla="*/ 9249973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702433"/>
                </a:moveTo>
                <a:cubicBezTo>
                  <a:pt x="10943591" y="2943715"/>
                  <a:pt x="10943908" y="4339938"/>
                  <a:pt x="10944226" y="5581220"/>
                </a:cubicBezTo>
                <a:lnTo>
                  <a:pt x="0" y="5581220"/>
                </a:lnTo>
                <a:lnTo>
                  <a:pt x="0" y="1587"/>
                </a:lnTo>
                <a:lnTo>
                  <a:pt x="9249973"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96997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apiteltrenner_1">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4DEF30-DE63-453E-AC35-588F2536513F}"/>
              </a:ext>
            </a:extLst>
          </p:cNvPr>
          <p:cNvSpPr>
            <a:spLocks noGrp="1"/>
          </p:cNvSpPr>
          <p:nvPr>
            <p:ph type="dt" sz="half" idx="10"/>
          </p:nvPr>
        </p:nvSpPr>
        <p:spPr/>
        <p:txBody>
          <a:bodyPr/>
          <a:lstStyle/>
          <a:p>
            <a:fld id="{8E66A1AB-3850-4EF4-830D-94071B9ECF6C}" type="datetime1">
              <a:rPr lang="de-DE" smtClean="0"/>
              <a:t>13.11.2023</a:t>
            </a:fld>
            <a:endParaRPr lang="de-DE"/>
          </a:p>
        </p:txBody>
      </p:sp>
      <p:sp>
        <p:nvSpPr>
          <p:cNvPr id="4" name="Fußzeilenplatzhalter 3">
            <a:extLst>
              <a:ext uri="{FF2B5EF4-FFF2-40B4-BE49-F238E27FC236}">
                <a16:creationId xmlns:a16="http://schemas.microsoft.com/office/drawing/2014/main" id="{766406E4-BEF3-47FF-9F8B-AE4746C3B4D4}"/>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4FDB7E31-4770-4E5E-9EB4-99AD8EABB0E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7" name="Textplatzhalter 16">
            <a:extLst>
              <a:ext uri="{FF2B5EF4-FFF2-40B4-BE49-F238E27FC236}">
                <a16:creationId xmlns:a16="http://schemas.microsoft.com/office/drawing/2014/main" id="{051D76C4-4830-43FE-BA47-33579747D4F5}"/>
              </a:ext>
            </a:extLst>
          </p:cNvPr>
          <p:cNvSpPr>
            <a:spLocks noGrp="1"/>
          </p:cNvSpPr>
          <p:nvPr>
            <p:ph type="body" sz="quarter" idx="13" hasCustomPrompt="1"/>
          </p:nvPr>
        </p:nvSpPr>
        <p:spPr>
          <a:xfrm>
            <a:off x="622800" y="622800"/>
            <a:ext cx="2862262" cy="2789237"/>
          </a:xfrm>
          <a:ln w="31750">
            <a:solidFill>
              <a:schemeClr val="accent1"/>
            </a:solidFill>
            <a:miter lim="800000"/>
          </a:ln>
        </p:spPr>
        <p:txBody>
          <a:bodyPr bIns="270000" anchor="ctr" anchorCtr="0">
            <a:noAutofit/>
          </a:bodyPr>
          <a:lstStyle>
            <a:lvl1pPr marL="0" indent="0" algn="ctr">
              <a:lnSpc>
                <a:spcPct val="100000"/>
              </a:lnSpc>
              <a:spcBef>
                <a:spcPts val="0"/>
              </a:spcBef>
              <a:buNone/>
              <a:defRPr sz="20000" b="1">
                <a:solidFill>
                  <a:schemeClr val="accent1"/>
                </a:solidFill>
                <a:latin typeface="Arial" panose="020B0604020202020204" pitchFamily="34" charset="0"/>
                <a:cs typeface="Arial" panose="020B0604020202020204" pitchFamily="34" charset="0"/>
              </a:defRPr>
            </a:lvl1pPr>
          </a:lstStyle>
          <a:p>
            <a:pPr lvl="0"/>
            <a:r>
              <a:rPr lang="de-DE" dirty="0"/>
              <a:t>X</a:t>
            </a:r>
          </a:p>
        </p:txBody>
      </p:sp>
      <p:sp>
        <p:nvSpPr>
          <p:cNvPr id="9" name="Titel 11">
            <a:extLst>
              <a:ext uri="{FF2B5EF4-FFF2-40B4-BE49-F238E27FC236}">
                <a16:creationId xmlns:a16="http://schemas.microsoft.com/office/drawing/2014/main" id="{FD595547-686A-4E4A-A590-23C56E53A547}"/>
              </a:ext>
            </a:extLst>
          </p:cNvPr>
          <p:cNvSpPr>
            <a:spLocks noGrp="1"/>
          </p:cNvSpPr>
          <p:nvPr>
            <p:ph type="title" hasCustomPrompt="1"/>
          </p:nvPr>
        </p:nvSpPr>
        <p:spPr>
          <a:xfrm>
            <a:off x="1123840" y="4040253"/>
            <a:ext cx="9936000" cy="588879"/>
          </a:xfrm>
        </p:spPr>
        <p:txBody>
          <a:bodyPr/>
          <a:lstStyle>
            <a:lvl1pPr>
              <a:defRPr sz="3700"/>
            </a:lvl1pPr>
          </a:lstStyle>
          <a:p>
            <a:r>
              <a:rPr lang="de-DE" dirty="0"/>
              <a:t>H2 Kapitel der Präsentation 37pt</a:t>
            </a:r>
          </a:p>
        </p:txBody>
      </p:sp>
      <p:sp>
        <p:nvSpPr>
          <p:cNvPr id="2" name="Rechteck 8">
            <a:extLst>
              <a:ext uri="{FF2B5EF4-FFF2-40B4-BE49-F238E27FC236}">
                <a16:creationId xmlns:a16="http://schemas.microsoft.com/office/drawing/2014/main" id="{F3A4D9B4-4BE9-FC1B-C1AB-D44061D7952A}"/>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675090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apiteltrenner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2560EFFE-2951-4444-AF19-C06BA363CBBB}"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23888" y="622800"/>
            <a:ext cx="5472111" cy="5580062"/>
          </a:xfrm>
          <a:solidFill>
            <a:schemeClr val="accent1"/>
          </a:solidFill>
        </p:spPr>
        <p:txBody>
          <a:bodyPr bIns="270000" anchor="ctr">
            <a:noAutofit/>
          </a:bodyPr>
          <a:lstStyle>
            <a:lvl1pPr marL="0" indent="0" algn="ctr">
              <a:lnSpc>
                <a:spcPct val="100000"/>
              </a:lnSpc>
              <a:spcBef>
                <a:spcPts val="0"/>
              </a:spcBef>
              <a:buNone/>
              <a:defRPr sz="20000" b="1">
                <a:solidFill>
                  <a:schemeClr val="bg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9" name="Titel 11">
            <a:extLst>
              <a:ext uri="{FF2B5EF4-FFF2-40B4-BE49-F238E27FC236}">
                <a16:creationId xmlns:a16="http://schemas.microsoft.com/office/drawing/2014/main" id="{FC5678A1-14F5-164C-B3A6-AF336A5E597D}"/>
              </a:ext>
            </a:extLst>
          </p:cNvPr>
          <p:cNvSpPr>
            <a:spLocks noGrp="1"/>
          </p:cNvSpPr>
          <p:nvPr>
            <p:ph type="title" hasCustomPrompt="1"/>
          </p:nvPr>
        </p:nvSpPr>
        <p:spPr>
          <a:xfrm>
            <a:off x="6095999" y="652890"/>
            <a:ext cx="5472111" cy="5549971"/>
          </a:xfrm>
        </p:spPr>
        <p:txBody>
          <a:bodyPr lIns="702000" anchor="ctr">
            <a:noAutofit/>
          </a:bodyPr>
          <a:lstStyle>
            <a:lvl1pPr>
              <a:defRPr sz="3700"/>
            </a:lvl1pPr>
          </a:lstStyle>
          <a:p>
            <a:r>
              <a:rPr lang="de-DE" dirty="0"/>
              <a:t>H2 Kapitel der Präsentation 37pt</a:t>
            </a:r>
          </a:p>
        </p:txBody>
      </p:sp>
      <p:sp>
        <p:nvSpPr>
          <p:cNvPr id="2" name="Rechteck 8">
            <a:extLst>
              <a:ext uri="{FF2B5EF4-FFF2-40B4-BE49-F238E27FC236}">
                <a16:creationId xmlns:a16="http://schemas.microsoft.com/office/drawing/2014/main" id="{E2B8D561-94ED-93E4-749F-73F8E78D870D}"/>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 name="connsiteX0" fmla="*/ 10943273 w 10944226"/>
              <a:gd name="connsiteY0" fmla="*/ 1253728 h 5581220"/>
              <a:gd name="connsiteX1" fmla="*/ 10944226 w 10944226"/>
              <a:gd name="connsiteY1" fmla="*/ 5581220 h 5581220"/>
              <a:gd name="connsiteX2" fmla="*/ 0 w 10944226"/>
              <a:gd name="connsiteY2" fmla="*/ 5581220 h 5581220"/>
              <a:gd name="connsiteX3" fmla="*/ 0 w 10944226"/>
              <a:gd name="connsiteY3" fmla="*/ 1587 h 5581220"/>
              <a:gd name="connsiteX4" fmla="*/ 9695021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1253728"/>
                </a:moveTo>
                <a:cubicBezTo>
                  <a:pt x="10943591" y="2495010"/>
                  <a:pt x="10943908" y="4339938"/>
                  <a:pt x="10944226" y="5581220"/>
                </a:cubicBezTo>
                <a:lnTo>
                  <a:pt x="0" y="5581220"/>
                </a:lnTo>
                <a:lnTo>
                  <a:pt x="0" y="1587"/>
                </a:lnTo>
                <a:lnTo>
                  <a:pt x="9695021"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a:p>
        </p:txBody>
      </p:sp>
    </p:spTree>
    <p:extLst>
      <p:ext uri="{BB962C8B-B14F-4D97-AF65-F5344CB8AC3E}">
        <p14:creationId xmlns:p14="http://schemas.microsoft.com/office/powerpoint/2010/main" val="38135409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apiteltrenner_3">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675D6EA5-052F-4CDA-8355-45D648F0F15C}"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102000" y="622800"/>
            <a:ext cx="5472111" cy="5580062"/>
          </a:xfrm>
          <a:noFill/>
        </p:spPr>
        <p:txBody>
          <a:bodyPr bIns="270000" anchor="ctr">
            <a:noAutofit/>
          </a:bodyPr>
          <a:lstStyle>
            <a:lvl1pPr marL="0" indent="0" algn="ctr">
              <a:lnSpc>
                <a:spcPct val="100000"/>
              </a:lnSpc>
              <a:spcBef>
                <a:spcPts val="0"/>
              </a:spcBef>
              <a:buNone/>
              <a:defRPr sz="30000" b="1">
                <a:solidFill>
                  <a:schemeClr val="accent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8" name="Rechteck 8">
            <a:extLst>
              <a:ext uri="{FF2B5EF4-FFF2-40B4-BE49-F238E27FC236}">
                <a16:creationId xmlns:a16="http://schemas.microsoft.com/office/drawing/2014/main" id="{AFDEB8F5-6174-419A-9282-FE227926BA78}"/>
              </a:ext>
            </a:extLst>
          </p:cNvPr>
          <p:cNvSpPr/>
          <p:nvPr userDrawn="1"/>
        </p:nvSpPr>
        <p:spPr>
          <a:xfrm>
            <a:off x="623887" y="623889"/>
            <a:ext cx="10944226" cy="5581220"/>
          </a:xfrm>
          <a:custGeom>
            <a:avLst/>
            <a:gdLst>
              <a:gd name="connsiteX0" fmla="*/ 0 w 10944226"/>
              <a:gd name="connsiteY0" fmla="*/ 0 h 5579633"/>
              <a:gd name="connsiteX1" fmla="*/ 10944226 w 10944226"/>
              <a:gd name="connsiteY1" fmla="*/ 0 h 5579633"/>
              <a:gd name="connsiteX2" fmla="*/ 10944226 w 10944226"/>
              <a:gd name="connsiteY2" fmla="*/ 5579633 h 5579633"/>
              <a:gd name="connsiteX3" fmla="*/ 0 w 10944226"/>
              <a:gd name="connsiteY3" fmla="*/ 5579633 h 5579633"/>
              <a:gd name="connsiteX4" fmla="*/ 0 w 10944226"/>
              <a:gd name="connsiteY4" fmla="*/ 0 h 5579633"/>
              <a:gd name="connsiteX0" fmla="*/ 0 w 10944226"/>
              <a:gd name="connsiteY0" fmla="*/ 1587 h 5581220"/>
              <a:gd name="connsiteX1" fmla="*/ 9143048 w 10944226"/>
              <a:gd name="connsiteY1" fmla="*/ 0 h 5581220"/>
              <a:gd name="connsiteX2" fmla="*/ 10944226 w 10944226"/>
              <a:gd name="connsiteY2" fmla="*/ 1587 h 5581220"/>
              <a:gd name="connsiteX3" fmla="*/ 10944226 w 10944226"/>
              <a:gd name="connsiteY3" fmla="*/ 5581220 h 5581220"/>
              <a:gd name="connsiteX4" fmla="*/ 0 w 10944226"/>
              <a:gd name="connsiteY4" fmla="*/ 5581220 h 5581220"/>
              <a:gd name="connsiteX5" fmla="*/ 0 w 10944226"/>
              <a:gd name="connsiteY5"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4226 w 10944226"/>
              <a:gd name="connsiteY2" fmla="*/ 1587 h 5581220"/>
              <a:gd name="connsiteX3" fmla="*/ 10943273 w 10944226"/>
              <a:gd name="connsiteY3" fmla="*/ 1857375 h 5581220"/>
              <a:gd name="connsiteX4" fmla="*/ 10944226 w 10944226"/>
              <a:gd name="connsiteY4" fmla="*/ 5581220 h 5581220"/>
              <a:gd name="connsiteX5" fmla="*/ 0 w 10944226"/>
              <a:gd name="connsiteY5" fmla="*/ 5581220 h 5581220"/>
              <a:gd name="connsiteX6" fmla="*/ 0 w 10944226"/>
              <a:gd name="connsiteY6" fmla="*/ 1587 h 5581220"/>
              <a:gd name="connsiteX0" fmla="*/ 0 w 10944226"/>
              <a:gd name="connsiteY0" fmla="*/ 1587 h 5581220"/>
              <a:gd name="connsiteX1" fmla="*/ 9143048 w 10944226"/>
              <a:gd name="connsiteY1" fmla="*/ 0 h 5581220"/>
              <a:gd name="connsiteX2" fmla="*/ 10943273 w 10944226"/>
              <a:gd name="connsiteY2" fmla="*/ 1857375 h 5581220"/>
              <a:gd name="connsiteX3" fmla="*/ 10944226 w 10944226"/>
              <a:gd name="connsiteY3" fmla="*/ 5581220 h 5581220"/>
              <a:gd name="connsiteX4" fmla="*/ 0 w 10944226"/>
              <a:gd name="connsiteY4" fmla="*/ 5581220 h 5581220"/>
              <a:gd name="connsiteX5" fmla="*/ 0 w 10944226"/>
              <a:gd name="connsiteY5" fmla="*/ 1587 h 5581220"/>
              <a:gd name="connsiteX0" fmla="*/ 10943273 w 10944226"/>
              <a:gd name="connsiteY0" fmla="*/ 1855788 h 5579633"/>
              <a:gd name="connsiteX1" fmla="*/ 10944226 w 10944226"/>
              <a:gd name="connsiteY1" fmla="*/ 5579633 h 5579633"/>
              <a:gd name="connsiteX2" fmla="*/ 0 w 10944226"/>
              <a:gd name="connsiteY2" fmla="*/ 5579633 h 5579633"/>
              <a:gd name="connsiteX3" fmla="*/ 0 w 10944226"/>
              <a:gd name="connsiteY3" fmla="*/ 0 h 5579633"/>
              <a:gd name="connsiteX4" fmla="*/ 9234488 w 10944226"/>
              <a:gd name="connsiteY4" fmla="*/ 89853 h 5579633"/>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144953 w 10944226"/>
              <a:gd name="connsiteY4" fmla="*/ 0 h 5581220"/>
              <a:gd name="connsiteX0" fmla="*/ 10943273 w 10944226"/>
              <a:gd name="connsiteY0" fmla="*/ 1857375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87803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3509 w 10944226"/>
              <a:gd name="connsiteY4" fmla="*/ 0 h 5581220"/>
              <a:gd name="connsiteX0" fmla="*/ 10943273 w 10944226"/>
              <a:gd name="connsiteY0" fmla="*/ 191928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52462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5654 w 10945687"/>
              <a:gd name="connsiteY0" fmla="*/ 652462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5654 w 10945687"/>
              <a:gd name="connsiteY0" fmla="*/ 642937 h 5581220"/>
              <a:gd name="connsiteX1" fmla="*/ 10944226 w 10945687"/>
              <a:gd name="connsiteY1" fmla="*/ 5581220 h 5581220"/>
              <a:gd name="connsiteX2" fmla="*/ 0 w 10945687"/>
              <a:gd name="connsiteY2" fmla="*/ 5581220 h 5581220"/>
              <a:gd name="connsiteX3" fmla="*/ 0 w 10945687"/>
              <a:gd name="connsiteY3" fmla="*/ 1587 h 5581220"/>
              <a:gd name="connsiteX4" fmla="*/ 9025890 w 10945687"/>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9025890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85571 w 10944226"/>
              <a:gd name="connsiteY4" fmla="*/ 0 h 5581220"/>
              <a:gd name="connsiteX0" fmla="*/ 10943273 w 10944226"/>
              <a:gd name="connsiteY0" fmla="*/ 642937 h 5581220"/>
              <a:gd name="connsiteX1" fmla="*/ 10944226 w 10944226"/>
              <a:gd name="connsiteY1" fmla="*/ 5581220 h 5581220"/>
              <a:gd name="connsiteX2" fmla="*/ 0 w 10944226"/>
              <a:gd name="connsiteY2" fmla="*/ 5581220 h 5581220"/>
              <a:gd name="connsiteX3" fmla="*/ 0 w 10944226"/>
              <a:gd name="connsiteY3" fmla="*/ 1587 h 5581220"/>
              <a:gd name="connsiteX4" fmla="*/ 10295096 w 10944226"/>
              <a:gd name="connsiteY4" fmla="*/ 0 h 558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26" h="5581220">
                <a:moveTo>
                  <a:pt x="10943273" y="642937"/>
                </a:moveTo>
                <a:cubicBezTo>
                  <a:pt x="10943591" y="1884219"/>
                  <a:pt x="10943908" y="4339938"/>
                  <a:pt x="10944226" y="5581220"/>
                </a:cubicBezTo>
                <a:lnTo>
                  <a:pt x="0" y="5581220"/>
                </a:lnTo>
                <a:lnTo>
                  <a:pt x="0" y="1587"/>
                </a:lnTo>
                <a:lnTo>
                  <a:pt x="10295096" y="0"/>
                </a:lnTo>
              </a:path>
            </a:pathLst>
          </a:cu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9" name="Titel 11">
            <a:extLst>
              <a:ext uri="{FF2B5EF4-FFF2-40B4-BE49-F238E27FC236}">
                <a16:creationId xmlns:a16="http://schemas.microsoft.com/office/drawing/2014/main" id="{3686EC3D-9B87-A844-8458-97F5C51547F8}"/>
              </a:ext>
            </a:extLst>
          </p:cNvPr>
          <p:cNvSpPr>
            <a:spLocks noGrp="1"/>
          </p:cNvSpPr>
          <p:nvPr>
            <p:ph type="title" hasCustomPrompt="1"/>
          </p:nvPr>
        </p:nvSpPr>
        <p:spPr>
          <a:xfrm>
            <a:off x="629889" y="652890"/>
            <a:ext cx="5472111" cy="5549971"/>
          </a:xfrm>
        </p:spPr>
        <p:txBody>
          <a:bodyPr lIns="70200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28584298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apiteltrenner_4">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7FC3E9D2-4E19-44F5-BF76-591407E503FA}"/>
              </a:ext>
            </a:extLst>
          </p:cNvPr>
          <p:cNvSpPr/>
          <p:nvPr userDrawn="1"/>
        </p:nvSpPr>
        <p:spPr>
          <a:xfrm>
            <a:off x="1169903" y="1268412"/>
            <a:ext cx="4355400" cy="4355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Georgia" panose="02040502050405020303" pitchFamily="18" charset="0"/>
            </a:endParaRPr>
          </a:p>
        </p:txBody>
      </p:sp>
      <p:sp>
        <p:nvSpPr>
          <p:cNvPr id="3" name="Datumsplatzhalter 2">
            <a:extLst>
              <a:ext uri="{FF2B5EF4-FFF2-40B4-BE49-F238E27FC236}">
                <a16:creationId xmlns:a16="http://schemas.microsoft.com/office/drawing/2014/main" id="{D3057AE1-968A-4F6C-8A89-8EB63B07D276}"/>
              </a:ext>
            </a:extLst>
          </p:cNvPr>
          <p:cNvSpPr>
            <a:spLocks noGrp="1"/>
          </p:cNvSpPr>
          <p:nvPr>
            <p:ph type="dt" sz="half" idx="10"/>
          </p:nvPr>
        </p:nvSpPr>
        <p:spPr/>
        <p:txBody>
          <a:bodyPr/>
          <a:lstStyle/>
          <a:p>
            <a:fld id="{2560EFFE-2951-4444-AF19-C06BA363CBBB}" type="datetime1">
              <a:rPr lang="de-DE" smtClean="0"/>
              <a:t>13.11.2023</a:t>
            </a:fld>
            <a:endParaRPr lang="de-DE"/>
          </a:p>
        </p:txBody>
      </p:sp>
      <p:sp>
        <p:nvSpPr>
          <p:cNvPr id="4" name="Fußzeilenplatzhalter 3">
            <a:extLst>
              <a:ext uri="{FF2B5EF4-FFF2-40B4-BE49-F238E27FC236}">
                <a16:creationId xmlns:a16="http://schemas.microsoft.com/office/drawing/2014/main" id="{0D01412D-BED9-4A61-8049-3DB91C461712}"/>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1B1EB89-8984-4248-BA97-16713548DC77}"/>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0" name="Textplatzhalter 9">
            <a:extLst>
              <a:ext uri="{FF2B5EF4-FFF2-40B4-BE49-F238E27FC236}">
                <a16:creationId xmlns:a16="http://schemas.microsoft.com/office/drawing/2014/main" id="{27C9561F-A18D-4438-A6D8-F8466C59D12E}"/>
              </a:ext>
            </a:extLst>
          </p:cNvPr>
          <p:cNvSpPr>
            <a:spLocks noGrp="1"/>
          </p:cNvSpPr>
          <p:nvPr>
            <p:ph type="body" sz="quarter" idx="13" hasCustomPrompt="1"/>
          </p:nvPr>
        </p:nvSpPr>
        <p:spPr>
          <a:xfrm>
            <a:off x="623888" y="622800"/>
            <a:ext cx="5472111" cy="5580062"/>
          </a:xfrm>
          <a:noFill/>
        </p:spPr>
        <p:txBody>
          <a:bodyPr bIns="270000" anchor="ctr">
            <a:noAutofit/>
          </a:bodyPr>
          <a:lstStyle>
            <a:lvl1pPr marL="0" indent="0" algn="ctr">
              <a:lnSpc>
                <a:spcPct val="100000"/>
              </a:lnSpc>
              <a:spcBef>
                <a:spcPts val="0"/>
              </a:spcBef>
              <a:buNone/>
              <a:defRPr sz="20000" b="1">
                <a:solidFill>
                  <a:schemeClr val="bg1"/>
                </a:solidFill>
                <a:latin typeface="Arial" panose="020B0604020202020204" pitchFamily="34" charset="0"/>
                <a:cs typeface="Arial" panose="020B0604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de-DE" dirty="0"/>
              <a:t>X</a:t>
            </a:r>
          </a:p>
        </p:txBody>
      </p:sp>
      <p:sp>
        <p:nvSpPr>
          <p:cNvPr id="8" name="Titel 11">
            <a:extLst>
              <a:ext uri="{FF2B5EF4-FFF2-40B4-BE49-F238E27FC236}">
                <a16:creationId xmlns:a16="http://schemas.microsoft.com/office/drawing/2014/main" id="{A54BD4D6-EBD3-5F49-A97D-5D1AA73A947A}"/>
              </a:ext>
            </a:extLst>
          </p:cNvPr>
          <p:cNvSpPr>
            <a:spLocks noGrp="1"/>
          </p:cNvSpPr>
          <p:nvPr>
            <p:ph type="title" hasCustomPrompt="1"/>
          </p:nvPr>
        </p:nvSpPr>
        <p:spPr>
          <a:xfrm>
            <a:off x="6095999" y="652890"/>
            <a:ext cx="5472111" cy="5549971"/>
          </a:xfrm>
        </p:spPr>
        <p:txBody>
          <a:bodyPr lIns="70200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3064605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Kapiteltrenner_5">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24DEF30-DE63-453E-AC35-588F2536513F}"/>
              </a:ext>
            </a:extLst>
          </p:cNvPr>
          <p:cNvSpPr>
            <a:spLocks noGrp="1"/>
          </p:cNvSpPr>
          <p:nvPr>
            <p:ph type="dt" sz="half" idx="10"/>
          </p:nvPr>
        </p:nvSpPr>
        <p:spPr/>
        <p:txBody>
          <a:bodyPr/>
          <a:lstStyle/>
          <a:p>
            <a:fld id="{8E66A1AB-3850-4EF4-830D-94071B9ECF6C}" type="datetime1">
              <a:rPr lang="de-DE" smtClean="0"/>
              <a:t>13.11.2023</a:t>
            </a:fld>
            <a:endParaRPr lang="de-DE"/>
          </a:p>
        </p:txBody>
      </p:sp>
      <p:sp>
        <p:nvSpPr>
          <p:cNvPr id="4" name="Fußzeilenplatzhalter 3">
            <a:extLst>
              <a:ext uri="{FF2B5EF4-FFF2-40B4-BE49-F238E27FC236}">
                <a16:creationId xmlns:a16="http://schemas.microsoft.com/office/drawing/2014/main" id="{766406E4-BEF3-47FF-9F8B-AE4746C3B4D4}"/>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4FDB7E31-4770-4E5E-9EB4-99AD8EABB0E8}"/>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17" name="Textplatzhalter 16">
            <a:extLst>
              <a:ext uri="{FF2B5EF4-FFF2-40B4-BE49-F238E27FC236}">
                <a16:creationId xmlns:a16="http://schemas.microsoft.com/office/drawing/2014/main" id="{051D76C4-4830-43FE-BA47-33579747D4F5}"/>
              </a:ext>
            </a:extLst>
          </p:cNvPr>
          <p:cNvSpPr>
            <a:spLocks noGrp="1"/>
          </p:cNvSpPr>
          <p:nvPr>
            <p:ph type="body" sz="quarter" idx="13" hasCustomPrompt="1"/>
          </p:nvPr>
        </p:nvSpPr>
        <p:spPr>
          <a:xfrm>
            <a:off x="1134000" y="2076947"/>
            <a:ext cx="1680221" cy="2789237"/>
          </a:xfrm>
          <a:ln w="31750">
            <a:noFill/>
            <a:miter lim="800000"/>
          </a:ln>
        </p:spPr>
        <p:txBody>
          <a:bodyPr bIns="270000" anchor="ctr" anchorCtr="0">
            <a:noAutofit/>
          </a:bodyPr>
          <a:lstStyle>
            <a:lvl1pPr marL="0" indent="0" algn="l">
              <a:lnSpc>
                <a:spcPct val="100000"/>
              </a:lnSpc>
              <a:spcBef>
                <a:spcPts val="0"/>
              </a:spcBef>
              <a:buNone/>
              <a:defRPr sz="20000" b="1">
                <a:solidFill>
                  <a:schemeClr val="accent1"/>
                </a:solidFill>
                <a:latin typeface="Arial" panose="020B0604020202020204" pitchFamily="34" charset="0"/>
                <a:cs typeface="Arial" panose="020B0604020202020204" pitchFamily="34" charset="0"/>
              </a:defRPr>
            </a:lvl1pPr>
          </a:lstStyle>
          <a:p>
            <a:pPr lvl="0"/>
            <a:r>
              <a:rPr lang="de-DE" dirty="0"/>
              <a:t>X</a:t>
            </a:r>
          </a:p>
        </p:txBody>
      </p:sp>
      <p:sp>
        <p:nvSpPr>
          <p:cNvPr id="7" name="Titel 11">
            <a:extLst>
              <a:ext uri="{FF2B5EF4-FFF2-40B4-BE49-F238E27FC236}">
                <a16:creationId xmlns:a16="http://schemas.microsoft.com/office/drawing/2014/main" id="{4A02F60E-B394-C54C-A5BE-EE91FDEFBEDD}"/>
              </a:ext>
            </a:extLst>
          </p:cNvPr>
          <p:cNvSpPr>
            <a:spLocks noGrp="1"/>
          </p:cNvSpPr>
          <p:nvPr>
            <p:ph type="title" hasCustomPrompt="1"/>
          </p:nvPr>
        </p:nvSpPr>
        <p:spPr>
          <a:xfrm>
            <a:off x="2916001" y="2076948"/>
            <a:ext cx="8141999" cy="2789236"/>
          </a:xfrm>
        </p:spPr>
        <p:txBody>
          <a:bodyPr lIns="0" anchor="ctr">
            <a:noAutofit/>
          </a:bodyPr>
          <a:lstStyle>
            <a:lvl1pPr>
              <a:defRPr sz="3700"/>
            </a:lvl1pPr>
          </a:lstStyle>
          <a:p>
            <a:r>
              <a:rPr lang="de-DE" dirty="0"/>
              <a:t>H2 Kapitel der Präsentation 37pt</a:t>
            </a:r>
          </a:p>
        </p:txBody>
      </p:sp>
    </p:spTree>
    <p:extLst>
      <p:ext uri="{BB962C8B-B14F-4D97-AF65-F5344CB8AC3E}">
        <p14:creationId xmlns:p14="http://schemas.microsoft.com/office/powerpoint/2010/main" val="1984832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Kapiteltrenner_6">
    <p:bg>
      <p:bgPr>
        <a:solidFill>
          <a:schemeClr val="accent1"/>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91E553B-FD8D-4751-A18E-4BB91CE7E98A}"/>
              </a:ext>
            </a:extLst>
          </p:cNvPr>
          <p:cNvSpPr>
            <a:spLocks noGrp="1"/>
          </p:cNvSpPr>
          <p:nvPr>
            <p:ph type="dt" sz="half" idx="10"/>
          </p:nvPr>
        </p:nvSpPr>
        <p:spPr/>
        <p:txBody>
          <a:bodyPr/>
          <a:lstStyle>
            <a:lvl1pPr>
              <a:defRPr>
                <a:solidFill>
                  <a:schemeClr val="bg1"/>
                </a:solidFill>
              </a:defRPr>
            </a:lvl1pPr>
          </a:lstStyle>
          <a:p>
            <a:fld id="{B0B39A00-439B-4350-AD8C-21A2FE81A7D4}" type="datetime1">
              <a:rPr lang="de-DE" smtClean="0"/>
              <a:pPr/>
              <a:t>13.11.2023</a:t>
            </a:fld>
            <a:endParaRPr lang="de-DE"/>
          </a:p>
        </p:txBody>
      </p:sp>
      <p:sp>
        <p:nvSpPr>
          <p:cNvPr id="4" name="Fußzeilenplatzhalter 3">
            <a:extLst>
              <a:ext uri="{FF2B5EF4-FFF2-40B4-BE49-F238E27FC236}">
                <a16:creationId xmlns:a16="http://schemas.microsoft.com/office/drawing/2014/main" id="{8E688010-691F-4A02-A4E7-DC5AE95F213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BC64C373-E169-4FC9-B70D-58CA7C20ADB0}"/>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2" name="Textplatzhalter 11">
            <a:extLst>
              <a:ext uri="{FF2B5EF4-FFF2-40B4-BE49-F238E27FC236}">
                <a16:creationId xmlns:a16="http://schemas.microsoft.com/office/drawing/2014/main" id="{A2CA1919-0163-4E01-A836-7336918BF5E0}"/>
              </a:ext>
            </a:extLst>
          </p:cNvPr>
          <p:cNvSpPr>
            <a:spLocks noGrp="1"/>
          </p:cNvSpPr>
          <p:nvPr>
            <p:ph type="body" sz="quarter" idx="14" hasCustomPrompt="1"/>
          </p:nvPr>
        </p:nvSpPr>
        <p:spPr>
          <a:xfrm>
            <a:off x="1144588" y="4114483"/>
            <a:ext cx="9902825" cy="1708160"/>
          </a:xfrm>
        </p:spPr>
        <p:txBody>
          <a:bodyPr/>
          <a:lstStyle>
            <a:lvl1pPr marL="0" indent="0">
              <a:lnSpc>
                <a:spcPct val="100000"/>
              </a:lnSpc>
              <a:spcAft>
                <a:spcPts val="0"/>
              </a:spcAft>
              <a:buNone/>
              <a:defRPr sz="3700" b="1">
                <a:solidFill>
                  <a:schemeClr val="bg1"/>
                </a:solidFill>
              </a:defRPr>
            </a:lvl1pPr>
          </a:lstStyle>
          <a:p>
            <a:pPr lvl="0"/>
            <a:r>
              <a:rPr lang="de-DE" dirty="0"/>
              <a:t>H2 Titel der Präsentation 37pt</a:t>
            </a:r>
          </a:p>
        </p:txBody>
      </p:sp>
      <p:sp>
        <p:nvSpPr>
          <p:cNvPr id="7" name="Textplatzhalter 6">
            <a:extLst>
              <a:ext uri="{FF2B5EF4-FFF2-40B4-BE49-F238E27FC236}">
                <a16:creationId xmlns:a16="http://schemas.microsoft.com/office/drawing/2014/main" id="{424E48EC-3D4D-41EE-8965-2B057D86155B}"/>
              </a:ext>
            </a:extLst>
          </p:cNvPr>
          <p:cNvSpPr>
            <a:spLocks noGrp="1"/>
          </p:cNvSpPr>
          <p:nvPr>
            <p:ph type="body" sz="quarter" idx="15"/>
          </p:nvPr>
        </p:nvSpPr>
        <p:spPr>
          <a:xfrm>
            <a:off x="1144588" y="3648074"/>
            <a:ext cx="4862512" cy="257176"/>
          </a:xfrm>
          <a:solidFill>
            <a:schemeClr val="bg1"/>
          </a:solidFill>
        </p:spPr>
        <p:txBody>
          <a:bodyPr>
            <a:noAutofit/>
          </a:bodyPr>
          <a:lstStyle>
            <a:lvl1pPr marL="0" indent="0">
              <a:buNone/>
              <a:defRPr>
                <a:solidFill>
                  <a:schemeClr val="bg1"/>
                </a:solidFill>
              </a:defRPr>
            </a:lvl1pPr>
          </a:lstStyle>
          <a:p>
            <a:pPr lvl="0"/>
            <a:endParaRPr lang="de-DE" dirty="0"/>
          </a:p>
        </p:txBody>
      </p:sp>
      <p:sp>
        <p:nvSpPr>
          <p:cNvPr id="2" name="Textfeld 1">
            <a:extLst>
              <a:ext uri="{FF2B5EF4-FFF2-40B4-BE49-F238E27FC236}">
                <a16:creationId xmlns:a16="http://schemas.microsoft.com/office/drawing/2014/main" id="{A19D671D-C49D-58B8-48BE-D0B3A27E1878}"/>
              </a:ext>
            </a:extLst>
          </p:cNvPr>
          <p:cNvSpPr txBox="1"/>
          <p:nvPr userDrawn="1"/>
        </p:nvSpPr>
        <p:spPr>
          <a:xfrm>
            <a:off x="-674914" y="1828800"/>
            <a:ext cx="0" cy="0"/>
          </a:xfrm>
          <a:prstGeom prst="rect">
            <a:avLst/>
          </a:prstGeom>
          <a:noFill/>
        </p:spPr>
        <p:txBody>
          <a:bodyPr wrap="none" lIns="0" tIns="0" rIns="0" bIns="0" rtlCol="0">
            <a:noAutofit/>
          </a:bodyPr>
          <a:lstStyle/>
          <a:p>
            <a:pPr algn="l">
              <a:lnSpc>
                <a:spcPts val="2100"/>
              </a:lnSpc>
            </a:pPr>
            <a:endParaRPr lang="de-DE" sz="1400" dirty="0">
              <a:latin typeface="+mj-lt"/>
            </a:endParaRPr>
          </a:p>
        </p:txBody>
      </p:sp>
    </p:spTree>
    <p:extLst>
      <p:ext uri="{BB962C8B-B14F-4D97-AF65-F5344CB8AC3E}">
        <p14:creationId xmlns:p14="http://schemas.microsoft.com/office/powerpoint/2010/main" val="420096664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pener_1">
    <p:bg>
      <p:bgPr>
        <a:solidFill>
          <a:schemeClr val="accent1"/>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lvl1pPr>
              <a:defRPr>
                <a:solidFill>
                  <a:schemeClr val="bg1"/>
                </a:solidFill>
              </a:defRPr>
            </a:lvl1pPr>
          </a:lstStyle>
          <a:p>
            <a:fld id="{771B631A-F203-49CB-893C-6201FD4D4C13}" type="datetime1">
              <a:rPr lang="de-DE" smtClean="0"/>
              <a:pPr/>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lvl1pPr>
              <a:defRPr>
                <a:solidFill>
                  <a:schemeClr val="bg1"/>
                </a:solidFill>
              </a:defRPr>
            </a:lvl1p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lvl1pPr>
              <a:defRPr>
                <a:solidFill>
                  <a:schemeClr val="bg1"/>
                </a:solidFill>
              </a:defRPr>
            </a:lvl1pPr>
          </a:lstStyle>
          <a:p>
            <a:fld id="{641A0B49-8274-4492-8111-5E558BE9596A}" type="slidenum">
              <a:rPr lang="de-DE" smtClean="0"/>
              <a:pPr/>
              <a:t>‹Nr.›</a:t>
            </a:fld>
            <a:endParaRPr lang="de-DE"/>
          </a:p>
        </p:txBody>
      </p:sp>
      <p:sp>
        <p:nvSpPr>
          <p:cNvPr id="14" name="Textplatzhalter 13">
            <a:extLst>
              <a:ext uri="{FF2B5EF4-FFF2-40B4-BE49-F238E27FC236}">
                <a16:creationId xmlns:a16="http://schemas.microsoft.com/office/drawing/2014/main" id="{96014160-B466-4C4A-A2FF-92E7258DBC72}"/>
              </a:ext>
            </a:extLst>
          </p:cNvPr>
          <p:cNvSpPr>
            <a:spLocks noGrp="1"/>
          </p:cNvSpPr>
          <p:nvPr>
            <p:ph type="body" sz="quarter" idx="14" hasCustomPrompt="1"/>
          </p:nvPr>
        </p:nvSpPr>
        <p:spPr>
          <a:xfrm>
            <a:off x="1134000" y="4554000"/>
            <a:ext cx="9936000" cy="1080000"/>
          </a:xfrm>
        </p:spPr>
        <p:txBody>
          <a:bodyPr/>
          <a:lstStyle>
            <a:lvl1pPr marL="0" indent="0">
              <a:lnSpc>
                <a:spcPts val="2200"/>
              </a:lnSpc>
              <a:spcBef>
                <a:spcPts val="0"/>
              </a:spcBef>
              <a:buNone/>
              <a:defRPr>
                <a:solidFill>
                  <a:schemeClr val="bg1"/>
                </a:solidFill>
              </a:defRPr>
            </a:lvl1pPr>
          </a:lstStyle>
          <a:p>
            <a:pPr lvl="0"/>
            <a:r>
              <a:rPr lang="de-DE" dirty="0"/>
              <a:t>Fließtext 20pt</a:t>
            </a:r>
          </a:p>
        </p:txBody>
      </p:sp>
      <p:sp>
        <p:nvSpPr>
          <p:cNvPr id="7" name="Titel 11">
            <a:extLst>
              <a:ext uri="{FF2B5EF4-FFF2-40B4-BE49-F238E27FC236}">
                <a16:creationId xmlns:a16="http://schemas.microsoft.com/office/drawing/2014/main" id="{B42CD2EF-69AB-3A4D-A5E9-FB8A70225E09}"/>
              </a:ext>
            </a:extLst>
          </p:cNvPr>
          <p:cNvSpPr>
            <a:spLocks noGrp="1"/>
          </p:cNvSpPr>
          <p:nvPr>
            <p:ph type="title" hasCustomPrompt="1"/>
          </p:nvPr>
        </p:nvSpPr>
        <p:spPr>
          <a:xfrm>
            <a:off x="1123840" y="3345986"/>
            <a:ext cx="9936000" cy="588879"/>
          </a:xfrm>
        </p:spPr>
        <p:txBody>
          <a:bodyPr/>
          <a:lstStyle>
            <a:lvl1pPr>
              <a:defRPr sz="3500">
                <a:solidFill>
                  <a:schemeClr val="bg1"/>
                </a:solidFill>
              </a:defRPr>
            </a:lvl1pPr>
          </a:lstStyle>
          <a:p>
            <a:r>
              <a:rPr lang="de-DE" dirty="0"/>
              <a:t>H3 Kapitel der Präsentation 35pt</a:t>
            </a:r>
          </a:p>
        </p:txBody>
      </p:sp>
    </p:spTree>
    <p:extLst>
      <p:ext uri="{BB962C8B-B14F-4D97-AF65-F5344CB8AC3E}">
        <p14:creationId xmlns:p14="http://schemas.microsoft.com/office/powerpoint/2010/main" val="91379671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pener_2">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FA33CDC-1019-40D2-BAA7-12F9710D2BA0}"/>
              </a:ext>
            </a:extLst>
          </p:cNvPr>
          <p:cNvSpPr>
            <a:spLocks noGrp="1"/>
          </p:cNvSpPr>
          <p:nvPr>
            <p:ph type="dt" sz="half" idx="10"/>
          </p:nvPr>
        </p:nvSpPr>
        <p:spPr/>
        <p:txBody>
          <a:bodyPr/>
          <a:lstStyle/>
          <a:p>
            <a:fld id="{D77B44B4-1233-4D60-B0FC-9B341077B8B8}" type="datetime1">
              <a:rPr lang="de-DE" smtClean="0"/>
              <a:t>13.11.2023</a:t>
            </a:fld>
            <a:endParaRPr lang="de-DE"/>
          </a:p>
        </p:txBody>
      </p:sp>
      <p:sp>
        <p:nvSpPr>
          <p:cNvPr id="4" name="Fußzeilenplatzhalter 3">
            <a:extLst>
              <a:ext uri="{FF2B5EF4-FFF2-40B4-BE49-F238E27FC236}">
                <a16:creationId xmlns:a16="http://schemas.microsoft.com/office/drawing/2014/main" id="{881DF3D1-E98F-4C7D-997E-30D2C5EC942B}"/>
              </a:ext>
            </a:extLst>
          </p:cNvPr>
          <p:cNvSpPr>
            <a:spLocks noGrp="1"/>
          </p:cNvSpPr>
          <p:nvPr>
            <p:ph type="ftr" sz="quarter" idx="11"/>
          </p:nvPr>
        </p:nvSpPr>
        <p:spPr/>
        <p:txBody>
          <a:bodyPr/>
          <a:lstStyle/>
          <a:p>
            <a:r>
              <a:rPr lang="de-DE" dirty="0" err="1"/>
              <a:t>Presentation</a:t>
            </a:r>
            <a:r>
              <a:rPr lang="de-DE" dirty="0"/>
              <a:t> title</a:t>
            </a:r>
          </a:p>
        </p:txBody>
      </p:sp>
      <p:sp>
        <p:nvSpPr>
          <p:cNvPr id="5" name="Foliennummernplatzhalter 4">
            <a:extLst>
              <a:ext uri="{FF2B5EF4-FFF2-40B4-BE49-F238E27FC236}">
                <a16:creationId xmlns:a16="http://schemas.microsoft.com/office/drawing/2014/main" id="{3F1E0672-A9CD-4104-9070-17323B7F0986}"/>
              </a:ext>
            </a:extLst>
          </p:cNvPr>
          <p:cNvSpPr>
            <a:spLocks noGrp="1"/>
          </p:cNvSpPr>
          <p:nvPr>
            <p:ph type="sldNum" sz="quarter" idx="12"/>
          </p:nvPr>
        </p:nvSpPr>
        <p:spPr/>
        <p:txBody>
          <a:bodyPr/>
          <a:lstStyle/>
          <a:p>
            <a:fld id="{641A0B49-8274-4492-8111-5E558BE9596A}" type="slidenum">
              <a:rPr lang="de-DE" smtClean="0"/>
              <a:pPr/>
              <a:t>‹Nr.›</a:t>
            </a:fld>
            <a:endParaRPr lang="de-DE"/>
          </a:p>
        </p:txBody>
      </p:sp>
      <p:sp>
        <p:nvSpPr>
          <p:cNvPr id="8" name="Textplatzhalter 13">
            <a:extLst>
              <a:ext uri="{FF2B5EF4-FFF2-40B4-BE49-F238E27FC236}">
                <a16:creationId xmlns:a16="http://schemas.microsoft.com/office/drawing/2014/main" id="{44A5A595-A167-4817-937F-D436AC475D8D}"/>
              </a:ext>
            </a:extLst>
          </p:cNvPr>
          <p:cNvSpPr>
            <a:spLocks noGrp="1"/>
          </p:cNvSpPr>
          <p:nvPr>
            <p:ph type="body" sz="quarter" idx="14" hasCustomPrompt="1"/>
          </p:nvPr>
        </p:nvSpPr>
        <p:spPr>
          <a:xfrm>
            <a:off x="1134000" y="4554000"/>
            <a:ext cx="9936000" cy="1080000"/>
          </a:xfrm>
        </p:spPr>
        <p:txBody>
          <a:bodyPr/>
          <a:lstStyle>
            <a:lvl1pPr marL="0" indent="0">
              <a:lnSpc>
                <a:spcPts val="2200"/>
              </a:lnSpc>
              <a:spcBef>
                <a:spcPts val="0"/>
              </a:spcBef>
              <a:buNone/>
              <a:defRPr>
                <a:solidFill>
                  <a:schemeClr val="accent5"/>
                </a:solidFill>
              </a:defRPr>
            </a:lvl1pPr>
          </a:lstStyle>
          <a:p>
            <a:pPr lvl="0"/>
            <a:r>
              <a:rPr lang="de-DE" dirty="0"/>
              <a:t>Fließtext 20pt</a:t>
            </a:r>
          </a:p>
        </p:txBody>
      </p:sp>
      <p:sp>
        <p:nvSpPr>
          <p:cNvPr id="9" name="Titel 11">
            <a:extLst>
              <a:ext uri="{FF2B5EF4-FFF2-40B4-BE49-F238E27FC236}">
                <a16:creationId xmlns:a16="http://schemas.microsoft.com/office/drawing/2014/main" id="{C7DCB5D9-81DE-9546-AAC1-83F38415A9BC}"/>
              </a:ext>
            </a:extLst>
          </p:cNvPr>
          <p:cNvSpPr>
            <a:spLocks noGrp="1"/>
          </p:cNvSpPr>
          <p:nvPr>
            <p:ph type="title" hasCustomPrompt="1"/>
          </p:nvPr>
        </p:nvSpPr>
        <p:spPr>
          <a:xfrm>
            <a:off x="1123840" y="3345986"/>
            <a:ext cx="9936000" cy="588879"/>
          </a:xfrm>
        </p:spPr>
        <p:txBody>
          <a:bodyPr/>
          <a:lstStyle>
            <a:lvl1pPr>
              <a:defRPr sz="3500">
                <a:solidFill>
                  <a:schemeClr val="accent1"/>
                </a:solidFill>
              </a:defRPr>
            </a:lvl1pPr>
          </a:lstStyle>
          <a:p>
            <a:r>
              <a:rPr lang="de-DE" dirty="0"/>
              <a:t>H3 Kapitel der Präsentation 35pt</a:t>
            </a:r>
          </a:p>
        </p:txBody>
      </p:sp>
    </p:spTree>
    <p:extLst>
      <p:ext uri="{BB962C8B-B14F-4D97-AF65-F5344CB8AC3E}">
        <p14:creationId xmlns:p14="http://schemas.microsoft.com/office/powerpoint/2010/main" val="286636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image" Target="../media/image3.sv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image" Target="../media/image1.emf"/><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21" Type="http://schemas.openxmlformats.org/officeDocument/2006/relationships/slideLayout" Target="../slideLayouts/slideLayout76.xml"/><Relationship Id="rId34" Type="http://schemas.openxmlformats.org/officeDocument/2006/relationships/theme" Target="../theme/theme3.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image" Target="../media/image3.sv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image" Target="../media/image2.png"/><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image" Target="../media/image1.emf"/><Relationship Id="rId8" Type="http://schemas.openxmlformats.org/officeDocument/2006/relationships/slideLayout" Target="../slideLayouts/slideLayout63.xml"/><Relationship Id="rId3"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34" Type="http://schemas.openxmlformats.org/officeDocument/2006/relationships/theme" Target="../theme/theme4.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image" Target="../media/image29.sv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image" Target="../media/image28.png"/><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image" Target="../media/image1.emf"/><Relationship Id="rId8" Type="http://schemas.openxmlformats.org/officeDocument/2006/relationships/slideLayout" Target="../slideLayouts/slideLayout96.xml"/><Relationship Id="rId3"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61938E0-5EA2-4C33-AD9F-7A50A727A05A}"/>
              </a:ext>
            </a:extLst>
          </p:cNvPr>
          <p:cNvSpPr>
            <a:spLocks noGrp="1"/>
          </p:cNvSpPr>
          <p:nvPr>
            <p:ph type="dt" sz="half" idx="2"/>
          </p:nvPr>
        </p:nvSpPr>
        <p:spPr>
          <a:xfrm>
            <a:off x="6184899" y="6219825"/>
            <a:ext cx="6007100" cy="638175"/>
          </a:xfrm>
          <a:prstGeom prst="rect">
            <a:avLst/>
          </a:prstGeom>
        </p:spPr>
        <p:txBody>
          <a:bodyPr vert="horz" lIns="0" tIns="0" rIns="612000" bIns="0" rtlCol="0" anchor="ctr"/>
          <a:lstStyle>
            <a:lvl1pPr algn="r">
              <a:defRPr sz="1200" b="1">
                <a:solidFill>
                  <a:schemeClr val="accent5"/>
                </a:solidFill>
                <a:latin typeface="Arial" panose="020B0604020202020204" pitchFamily="34" charset="0"/>
                <a:cs typeface="Arial" panose="020B0604020202020204" pitchFamily="34" charset="0"/>
              </a:defRPr>
            </a:lvl1pPr>
          </a:lstStyle>
          <a:p>
            <a:fld id="{E8AB3F07-B5FF-4AF4-BCFD-59B73BE95DAC}" type="datetime1">
              <a:rPr lang="de-DE" smtClean="0"/>
              <a:pPr/>
              <a:t>13.11.2023</a:t>
            </a:fld>
            <a:endParaRPr lang="de-DE"/>
          </a:p>
        </p:txBody>
      </p:sp>
      <p:sp>
        <p:nvSpPr>
          <p:cNvPr id="5" name="Fußzeilenplatzhalter 4">
            <a:extLst>
              <a:ext uri="{FF2B5EF4-FFF2-40B4-BE49-F238E27FC236}">
                <a16:creationId xmlns:a16="http://schemas.microsoft.com/office/drawing/2014/main" id="{2D87799D-16B1-4BDA-9F46-F8668BB65E4B}"/>
              </a:ext>
            </a:extLst>
          </p:cNvPr>
          <p:cNvSpPr>
            <a:spLocks noGrp="1"/>
          </p:cNvSpPr>
          <p:nvPr>
            <p:ph type="ftr" sz="quarter" idx="3"/>
          </p:nvPr>
        </p:nvSpPr>
        <p:spPr>
          <a:xfrm>
            <a:off x="-1" y="2"/>
            <a:ext cx="11062800" cy="627062"/>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r>
              <a:rPr lang="de-DE"/>
              <a:t>Titel der Präsentation</a:t>
            </a:r>
            <a:endParaRPr lang="de-DE" dirty="0"/>
          </a:p>
        </p:txBody>
      </p:sp>
      <p:sp>
        <p:nvSpPr>
          <p:cNvPr id="6" name="Foliennummernplatzhalter 5">
            <a:extLst>
              <a:ext uri="{FF2B5EF4-FFF2-40B4-BE49-F238E27FC236}">
                <a16:creationId xmlns:a16="http://schemas.microsoft.com/office/drawing/2014/main" id="{3D62107D-DCE2-4137-8B45-FBBCE5931585}"/>
              </a:ext>
            </a:extLst>
          </p:cNvPr>
          <p:cNvSpPr>
            <a:spLocks noGrp="1"/>
          </p:cNvSpPr>
          <p:nvPr>
            <p:ph type="sldNum" sz="quarter" idx="4"/>
          </p:nvPr>
        </p:nvSpPr>
        <p:spPr>
          <a:xfrm>
            <a:off x="0" y="6219825"/>
            <a:ext cx="6007100" cy="637746"/>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fld id="{641A0B49-8274-4492-8111-5E558BE9596A}" type="slidenum">
              <a:rPr lang="de-DE" smtClean="0"/>
              <a:pPr/>
              <a:t>‹Nr.›</a:t>
            </a:fld>
            <a:endParaRPr lang="de-DE"/>
          </a:p>
        </p:txBody>
      </p:sp>
      <p:pic>
        <p:nvPicPr>
          <p:cNvPr id="2" name="Grafik 1">
            <a:extLst>
              <a:ext uri="{FF2B5EF4-FFF2-40B4-BE49-F238E27FC236}">
                <a16:creationId xmlns:a16="http://schemas.microsoft.com/office/drawing/2014/main" id="{7A618B80-6EB7-2B30-2FBB-B75F4ED2F1F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397997258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Lst>
  <p:hf hdr="0"/>
  <p:txStyles>
    <p:titleStyle>
      <a:lvl1pPr algn="l" defTabSz="914400" rtl="0" eaLnBrk="1" latinLnBrk="0" hangingPunct="1">
        <a:lnSpc>
          <a:spcPts val="5000"/>
        </a:lnSpc>
        <a:spcBef>
          <a:spcPct val="0"/>
        </a:spcBef>
        <a:buNone/>
        <a:defRPr sz="4500" b="1" kern="1200">
          <a:solidFill>
            <a:schemeClr val="tx2"/>
          </a:solidFill>
          <a:latin typeface="+mj-lt"/>
          <a:ea typeface="+mj-ea"/>
          <a:cs typeface="+mj-cs"/>
        </a:defRPr>
      </a:lvl1pPr>
    </p:titleStyle>
    <p:bodyStyle>
      <a:lvl1pPr marL="534988" indent="-534988" algn="l" defTabSz="914400" rtl="0" eaLnBrk="1" latinLnBrk="0" hangingPunct="1">
        <a:lnSpc>
          <a:spcPts val="2100"/>
        </a:lnSpc>
        <a:spcBef>
          <a:spcPts val="2100"/>
        </a:spcBef>
        <a:spcAft>
          <a:spcPts val="0"/>
        </a:spcAft>
        <a:buSzPct val="70000"/>
        <a:buFontTx/>
        <a:buBlip>
          <a:blip r:embed="rId25">
            <a:extLst>
              <a:ext uri="{96DAC541-7B7A-43D3-8B79-37D633B846F1}">
                <asvg:svgBlip xmlns:asvg="http://schemas.microsoft.com/office/drawing/2016/SVG/main" r:embed="rId26"/>
              </a:ext>
            </a:extLst>
          </a:blip>
        </a:buBlip>
        <a:defRPr sz="1400" kern="1200">
          <a:solidFill>
            <a:schemeClr val="tx2"/>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25">
            <a:extLst>
              <a:ext uri="{96DAC541-7B7A-43D3-8B79-37D633B846F1}">
                <asvg:svgBlip xmlns:asvg="http://schemas.microsoft.com/office/drawing/2016/SVG/main" r:embed="rId26"/>
              </a:ext>
            </a:extLst>
          </a:blip>
        </a:buBlip>
        <a:defRPr sz="1400" kern="1200">
          <a:solidFill>
            <a:schemeClr val="tx2"/>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25">
            <a:extLst>
              <a:ext uri="{96DAC541-7B7A-43D3-8B79-37D633B846F1}">
                <asvg:svgBlip xmlns:asvg="http://schemas.microsoft.com/office/drawing/2016/SVG/main" r:embed="rId26"/>
              </a:ext>
            </a:extLst>
          </a:blip>
        </a:buBlip>
        <a:defRPr sz="1400" kern="1200">
          <a:solidFill>
            <a:schemeClr val="tx2"/>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25">
            <a:extLst>
              <a:ext uri="{96DAC541-7B7A-43D3-8B79-37D633B846F1}">
                <asvg:svgBlip xmlns:asvg="http://schemas.microsoft.com/office/drawing/2016/SVG/main" r:embed="rId26"/>
              </a:ext>
            </a:extLst>
          </a:blip>
        </a:buBlip>
        <a:defRPr sz="1400" kern="1200">
          <a:solidFill>
            <a:schemeClr val="tx2"/>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25">
            <a:extLst>
              <a:ext uri="{96DAC541-7B7A-43D3-8B79-37D633B846F1}">
                <asvg:svgBlip xmlns:asvg="http://schemas.microsoft.com/office/drawing/2016/SVG/main" r:embed="rId26"/>
              </a:ext>
            </a:extLst>
          </a:blip>
        </a:buBlip>
        <a:defRPr sz="14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7287">
          <p15:clr>
            <a:srgbClr val="9FCC3B"/>
          </p15:clr>
        </p15:guide>
        <p15:guide id="11" orient="horz" pos="799">
          <p15:clr>
            <a:srgbClr val="9FCC3B"/>
          </p15:clr>
        </p15:guide>
        <p15:guide id="14" orient="horz" pos="3748">
          <p15:clr>
            <a:srgbClr val="9FCC3B"/>
          </p15:clr>
        </p15:guide>
        <p15:guide id="17" pos="2196">
          <p15:clr>
            <a:srgbClr val="9FCC3B"/>
          </p15:clr>
        </p15:guide>
        <p15:guide id="18" pos="2309">
          <p15:clr>
            <a:srgbClr val="9FCC3B"/>
          </p15:clr>
        </p15:guide>
        <p15:guide id="21" pos="3784">
          <p15:clr>
            <a:srgbClr val="9FCC3B"/>
          </p15:clr>
        </p15:guide>
        <p15:guide id="22" pos="3896">
          <p15:clr>
            <a:srgbClr val="9FCC3B"/>
          </p15:clr>
        </p15:guide>
        <p15:guide id="23" pos="5371">
          <p15:clr>
            <a:srgbClr val="9FCC3B"/>
          </p15:clr>
        </p15:guide>
        <p15:guide id="24" pos="5484">
          <p15:clr>
            <a:srgbClr val="9FCC3B"/>
          </p15:clr>
        </p15:guide>
        <p15:guide id="25" pos="3840">
          <p15:clr>
            <a:srgbClr val="9FCC3B"/>
          </p15:clr>
        </p15:guide>
        <p15:guide id="26" pos="711">
          <p15:clr>
            <a:srgbClr val="9FCC3B"/>
          </p15:clr>
        </p15:guide>
        <p15:guide id="27" pos="393">
          <p15:clr>
            <a:srgbClr val="9FCC3B"/>
          </p15:clr>
        </p15:guide>
        <p15:guide id="28" orient="horz" pos="395">
          <p15:clr>
            <a:srgbClr val="9FCC3B"/>
          </p15:clr>
        </p15:guide>
        <p15:guide id="29" pos="6970">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4E05C84-BB94-4900-96A8-3EDE4C3B76A5}"/>
              </a:ext>
            </a:extLst>
          </p:cNvPr>
          <p:cNvSpPr>
            <a:spLocks noGrp="1"/>
          </p:cNvSpPr>
          <p:nvPr>
            <p:ph type="title"/>
          </p:nvPr>
        </p:nvSpPr>
        <p:spPr>
          <a:xfrm>
            <a:off x="1134000" y="1272277"/>
            <a:ext cx="9936000" cy="641201"/>
          </a:xfrm>
          <a:prstGeom prst="rect">
            <a:avLst/>
          </a:prstGeom>
        </p:spPr>
        <p:txBody>
          <a:bodyPr vert="horz" wrap="square" lIns="0" tIns="0" rIns="0" bIns="0" rtlCol="0" anchor="t">
            <a:spAutoFit/>
          </a:bodyPr>
          <a:lstStyle/>
          <a:p>
            <a:r>
              <a:rPr lang="de-DE" dirty="0"/>
              <a:t>Mastertitelformat bearbeiten</a:t>
            </a:r>
          </a:p>
        </p:txBody>
      </p:sp>
      <p:sp>
        <p:nvSpPr>
          <p:cNvPr id="4" name="Datumsplatzhalter 3">
            <a:extLst>
              <a:ext uri="{FF2B5EF4-FFF2-40B4-BE49-F238E27FC236}">
                <a16:creationId xmlns:a16="http://schemas.microsoft.com/office/drawing/2014/main" id="{161938E0-5EA2-4C33-AD9F-7A50A727A05A}"/>
              </a:ext>
            </a:extLst>
          </p:cNvPr>
          <p:cNvSpPr>
            <a:spLocks noGrp="1"/>
          </p:cNvSpPr>
          <p:nvPr>
            <p:ph type="dt" sz="half" idx="2"/>
          </p:nvPr>
        </p:nvSpPr>
        <p:spPr>
          <a:xfrm>
            <a:off x="6184899" y="6219825"/>
            <a:ext cx="6007100" cy="638175"/>
          </a:xfrm>
          <a:prstGeom prst="rect">
            <a:avLst/>
          </a:prstGeom>
        </p:spPr>
        <p:txBody>
          <a:bodyPr vert="horz" lIns="0" tIns="0" rIns="612000" bIns="0" rtlCol="0" anchor="ctr"/>
          <a:lstStyle>
            <a:lvl1pPr algn="r">
              <a:defRPr sz="1200" b="1" i="0">
                <a:solidFill>
                  <a:schemeClr val="accent5"/>
                </a:solidFill>
                <a:latin typeface="Arial" panose="020B0604020202020204" pitchFamily="34" charset="0"/>
              </a:defRPr>
            </a:lvl1pPr>
          </a:lstStyle>
          <a:p>
            <a:fld id="{FE4CE252-D09D-4A3E-B36A-3963C651607B}" type="datetime1">
              <a:rPr lang="de-DE" smtClean="0"/>
              <a:pPr/>
              <a:t>13.11.2023</a:t>
            </a:fld>
            <a:endParaRPr lang="de-DE" dirty="0"/>
          </a:p>
        </p:txBody>
      </p:sp>
      <p:sp>
        <p:nvSpPr>
          <p:cNvPr id="5" name="Fußzeilenplatzhalter 4">
            <a:extLst>
              <a:ext uri="{FF2B5EF4-FFF2-40B4-BE49-F238E27FC236}">
                <a16:creationId xmlns:a16="http://schemas.microsoft.com/office/drawing/2014/main" id="{2D87799D-16B1-4BDA-9F46-F8668BB65E4B}"/>
              </a:ext>
            </a:extLst>
          </p:cNvPr>
          <p:cNvSpPr>
            <a:spLocks noGrp="1"/>
          </p:cNvSpPr>
          <p:nvPr>
            <p:ph type="ftr" sz="quarter" idx="3"/>
          </p:nvPr>
        </p:nvSpPr>
        <p:spPr>
          <a:xfrm>
            <a:off x="-1" y="2"/>
            <a:ext cx="11062800" cy="627062"/>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3D62107D-DCE2-4137-8B45-FBBCE5931585}"/>
              </a:ext>
            </a:extLst>
          </p:cNvPr>
          <p:cNvSpPr>
            <a:spLocks noGrp="1"/>
          </p:cNvSpPr>
          <p:nvPr>
            <p:ph type="sldNum" sz="quarter" idx="4"/>
          </p:nvPr>
        </p:nvSpPr>
        <p:spPr>
          <a:xfrm>
            <a:off x="0" y="6219825"/>
            <a:ext cx="6007100" cy="637746"/>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fld id="{641A0B49-8274-4492-8111-5E558BE9596A}" type="slidenum">
              <a:rPr lang="de-DE" smtClean="0"/>
              <a:pPr/>
              <a:t>‹Nr.›</a:t>
            </a:fld>
            <a:endParaRPr lang="de-DE" dirty="0"/>
          </a:p>
        </p:txBody>
      </p:sp>
      <p:sp>
        <p:nvSpPr>
          <p:cNvPr id="7" name="Textplatzhalter 6">
            <a:extLst>
              <a:ext uri="{FF2B5EF4-FFF2-40B4-BE49-F238E27FC236}">
                <a16:creationId xmlns:a16="http://schemas.microsoft.com/office/drawing/2014/main" id="{CB4E729F-7CDB-4838-98D5-377D516EBA66}"/>
              </a:ext>
            </a:extLst>
          </p:cNvPr>
          <p:cNvSpPr>
            <a:spLocks noGrp="1"/>
          </p:cNvSpPr>
          <p:nvPr>
            <p:ph type="body" idx="1"/>
          </p:nvPr>
        </p:nvSpPr>
        <p:spPr>
          <a:xfrm>
            <a:off x="1134000" y="2021076"/>
            <a:ext cx="9936000" cy="3928873"/>
          </a:xfrm>
          <a:prstGeom prst="rect">
            <a:avLst/>
          </a:prstGeom>
        </p:spPr>
        <p:txBody>
          <a:bodyPr vert="horz" wrap="square"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a:extLst>
              <a:ext uri="{FF2B5EF4-FFF2-40B4-BE49-F238E27FC236}">
                <a16:creationId xmlns:a16="http://schemas.microsoft.com/office/drawing/2014/main" id="{C1AFFEB6-3B82-566B-6AE4-1A70CE4E3143}"/>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6377304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47" r:id="rId7"/>
    <p:sldLayoutId id="2147483751" r:id="rId8"/>
    <p:sldLayoutId id="2147483729"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49" r:id="rId20"/>
    <p:sldLayoutId id="2147483750" r:id="rId21"/>
    <p:sldLayoutId id="2147483728" r:id="rId22"/>
    <p:sldLayoutId id="2147483748"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Lst>
  <p:hf hdr="0"/>
  <p:txStyles>
    <p:titleStyle>
      <a:lvl1pPr algn="l" defTabSz="914400" rtl="0" eaLnBrk="1" latinLnBrk="0" hangingPunct="1">
        <a:lnSpc>
          <a:spcPts val="5000"/>
        </a:lnSpc>
        <a:spcBef>
          <a:spcPct val="0"/>
        </a:spcBef>
        <a:buNone/>
        <a:defRPr sz="4500" b="1" kern="1200">
          <a:solidFill>
            <a:schemeClr val="tx2"/>
          </a:solidFill>
          <a:latin typeface="Arial" panose="020B0604020202020204" pitchFamily="34" charset="0"/>
          <a:ea typeface="+mj-ea"/>
          <a:cs typeface="Arial" panose="020B0604020202020204" pitchFamily="34" charset="0"/>
        </a:defRPr>
      </a:lvl1pPr>
    </p:titleStyle>
    <p:bodyStyle>
      <a:lvl1pPr marL="712788" indent="-712788" algn="l" defTabSz="914400" rtl="0" eaLnBrk="1" latinLnBrk="0" hangingPunct="1">
        <a:lnSpc>
          <a:spcPts val="2100"/>
        </a:lnSpc>
        <a:spcBef>
          <a:spcPts val="2100"/>
        </a:spcBef>
        <a:spcAft>
          <a:spcPts val="0"/>
        </a:spcAft>
        <a:buSzPct val="7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7287">
          <p15:clr>
            <a:srgbClr val="9FCC3B"/>
          </p15:clr>
        </p15:guide>
        <p15:guide id="11" orient="horz" pos="799">
          <p15:clr>
            <a:srgbClr val="9FCC3B"/>
          </p15:clr>
        </p15:guide>
        <p15:guide id="14" orient="horz" pos="3748">
          <p15:clr>
            <a:srgbClr val="9FCC3B"/>
          </p15:clr>
        </p15:guide>
        <p15:guide id="17" pos="2196">
          <p15:clr>
            <a:srgbClr val="9FCC3B"/>
          </p15:clr>
        </p15:guide>
        <p15:guide id="18" pos="2309">
          <p15:clr>
            <a:srgbClr val="9FCC3B"/>
          </p15:clr>
        </p15:guide>
        <p15:guide id="21" pos="3784">
          <p15:clr>
            <a:srgbClr val="9FCC3B"/>
          </p15:clr>
        </p15:guide>
        <p15:guide id="22" pos="3896">
          <p15:clr>
            <a:srgbClr val="9FCC3B"/>
          </p15:clr>
        </p15:guide>
        <p15:guide id="23" pos="5371">
          <p15:clr>
            <a:srgbClr val="9FCC3B"/>
          </p15:clr>
        </p15:guide>
        <p15:guide id="24" pos="5484">
          <p15:clr>
            <a:srgbClr val="9FCC3B"/>
          </p15:clr>
        </p15:guide>
        <p15:guide id="25" pos="3840">
          <p15:clr>
            <a:srgbClr val="9FCC3B"/>
          </p15:clr>
        </p15:guide>
        <p15:guide id="26" pos="711">
          <p15:clr>
            <a:srgbClr val="9FCC3B"/>
          </p15:clr>
        </p15:guide>
        <p15:guide id="27" pos="393">
          <p15:clr>
            <a:srgbClr val="9FCC3B"/>
          </p15:clr>
        </p15:guide>
        <p15:guide id="28" orient="horz" pos="395" userDrawn="1">
          <p15:clr>
            <a:srgbClr val="9FCC3B"/>
          </p15:clr>
        </p15:guide>
        <p15:guide id="29" pos="6970">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61938E0-5EA2-4C33-AD9F-7A50A727A05A}"/>
              </a:ext>
            </a:extLst>
          </p:cNvPr>
          <p:cNvSpPr>
            <a:spLocks noGrp="1"/>
          </p:cNvSpPr>
          <p:nvPr>
            <p:ph type="dt" sz="half" idx="2"/>
          </p:nvPr>
        </p:nvSpPr>
        <p:spPr>
          <a:xfrm>
            <a:off x="6184899" y="6219825"/>
            <a:ext cx="6007100" cy="638175"/>
          </a:xfrm>
          <a:prstGeom prst="rect">
            <a:avLst/>
          </a:prstGeom>
        </p:spPr>
        <p:txBody>
          <a:bodyPr vert="horz" lIns="0" tIns="0" rIns="612000" bIns="0" rtlCol="0" anchor="ctr"/>
          <a:lstStyle>
            <a:lvl1pPr algn="r">
              <a:defRPr sz="1200" b="1" i="0">
                <a:solidFill>
                  <a:schemeClr val="accent5"/>
                </a:solidFill>
                <a:latin typeface="Arial" panose="020B0604020202020204" pitchFamily="34" charset="0"/>
              </a:defRPr>
            </a:lvl1pPr>
          </a:lstStyle>
          <a:p>
            <a:fld id="{FE4CE252-D09D-4A3E-B36A-3963C651607B}" type="datetime1">
              <a:rPr lang="de-DE" smtClean="0"/>
              <a:pPr/>
              <a:t>13.11.2023</a:t>
            </a:fld>
            <a:endParaRPr lang="de-DE" dirty="0"/>
          </a:p>
        </p:txBody>
      </p:sp>
      <p:sp>
        <p:nvSpPr>
          <p:cNvPr id="5" name="Fußzeilenplatzhalter 4">
            <a:extLst>
              <a:ext uri="{FF2B5EF4-FFF2-40B4-BE49-F238E27FC236}">
                <a16:creationId xmlns:a16="http://schemas.microsoft.com/office/drawing/2014/main" id="{2D87799D-16B1-4BDA-9F46-F8668BB65E4B}"/>
              </a:ext>
            </a:extLst>
          </p:cNvPr>
          <p:cNvSpPr>
            <a:spLocks noGrp="1"/>
          </p:cNvSpPr>
          <p:nvPr>
            <p:ph type="ftr" sz="quarter" idx="3"/>
          </p:nvPr>
        </p:nvSpPr>
        <p:spPr>
          <a:xfrm>
            <a:off x="-1" y="2"/>
            <a:ext cx="11062800" cy="627062"/>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3D62107D-DCE2-4137-8B45-FBBCE5931585}"/>
              </a:ext>
            </a:extLst>
          </p:cNvPr>
          <p:cNvSpPr>
            <a:spLocks noGrp="1"/>
          </p:cNvSpPr>
          <p:nvPr>
            <p:ph type="sldNum" sz="quarter" idx="4"/>
          </p:nvPr>
        </p:nvSpPr>
        <p:spPr>
          <a:xfrm>
            <a:off x="0" y="6219825"/>
            <a:ext cx="6007100" cy="637746"/>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fld id="{641A0B49-8274-4492-8111-5E558BE9596A}" type="slidenum">
              <a:rPr lang="de-DE" smtClean="0"/>
              <a:pPr/>
              <a:t>‹Nr.›</a:t>
            </a:fld>
            <a:endParaRPr lang="de-DE" dirty="0"/>
          </a:p>
        </p:txBody>
      </p:sp>
      <p:sp>
        <p:nvSpPr>
          <p:cNvPr id="10" name="Titelplatzhalter 1">
            <a:extLst>
              <a:ext uri="{FF2B5EF4-FFF2-40B4-BE49-F238E27FC236}">
                <a16:creationId xmlns:a16="http://schemas.microsoft.com/office/drawing/2014/main" id="{7190D06D-E459-2342-8333-6589C766C0D2}"/>
              </a:ext>
            </a:extLst>
          </p:cNvPr>
          <p:cNvSpPr>
            <a:spLocks noGrp="1"/>
          </p:cNvSpPr>
          <p:nvPr>
            <p:ph type="title"/>
          </p:nvPr>
        </p:nvSpPr>
        <p:spPr>
          <a:xfrm>
            <a:off x="1134000" y="1272277"/>
            <a:ext cx="9936000" cy="641201"/>
          </a:xfrm>
          <a:prstGeom prst="rect">
            <a:avLst/>
          </a:prstGeom>
        </p:spPr>
        <p:txBody>
          <a:bodyPr vert="horz" wrap="square" lIns="0" tIns="0" rIns="0" bIns="0" rtlCol="0" anchor="t">
            <a:spAutoFit/>
          </a:bodyPr>
          <a:lstStyle/>
          <a:p>
            <a:r>
              <a:rPr lang="de-DE" dirty="0"/>
              <a:t>Mastertitelformat bearbeiten</a:t>
            </a:r>
          </a:p>
        </p:txBody>
      </p:sp>
      <p:sp>
        <p:nvSpPr>
          <p:cNvPr id="11" name="Textplatzhalter 6">
            <a:extLst>
              <a:ext uri="{FF2B5EF4-FFF2-40B4-BE49-F238E27FC236}">
                <a16:creationId xmlns:a16="http://schemas.microsoft.com/office/drawing/2014/main" id="{221F02FD-E41D-784F-9BB3-3147C5AE631E}"/>
              </a:ext>
            </a:extLst>
          </p:cNvPr>
          <p:cNvSpPr>
            <a:spLocks noGrp="1"/>
          </p:cNvSpPr>
          <p:nvPr>
            <p:ph type="body" idx="1"/>
          </p:nvPr>
        </p:nvSpPr>
        <p:spPr>
          <a:xfrm>
            <a:off x="1134000" y="2021076"/>
            <a:ext cx="9936000" cy="3928873"/>
          </a:xfrm>
          <a:prstGeom prst="rect">
            <a:avLst/>
          </a:prstGeom>
        </p:spPr>
        <p:txBody>
          <a:bodyPr vert="horz" wrap="square"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2" name="Grafik 1">
            <a:extLst>
              <a:ext uri="{FF2B5EF4-FFF2-40B4-BE49-F238E27FC236}">
                <a16:creationId xmlns:a16="http://schemas.microsoft.com/office/drawing/2014/main" id="{FD91AF28-498C-1AB1-261D-60FF669BFA61}"/>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83936310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Lst>
  <p:hf hdr="0"/>
  <p:txStyles>
    <p:titleStyle>
      <a:lvl1pPr algn="l" defTabSz="914400" rtl="0" eaLnBrk="1" latinLnBrk="0" hangingPunct="1">
        <a:lnSpc>
          <a:spcPts val="5000"/>
        </a:lnSpc>
        <a:spcBef>
          <a:spcPct val="0"/>
        </a:spcBef>
        <a:buNone/>
        <a:defRPr sz="4500" b="1" kern="1200">
          <a:solidFill>
            <a:schemeClr val="tx2"/>
          </a:solidFill>
          <a:latin typeface="Arial" panose="020B0604020202020204" pitchFamily="34" charset="0"/>
          <a:ea typeface="+mj-ea"/>
          <a:cs typeface="Arial" panose="020B0604020202020204" pitchFamily="34" charset="0"/>
        </a:defRPr>
      </a:lvl1pPr>
    </p:titleStyle>
    <p:bodyStyle>
      <a:lvl1pPr marL="712788" indent="-712788" algn="l" defTabSz="914400" rtl="0" eaLnBrk="1" latinLnBrk="0" hangingPunct="1">
        <a:lnSpc>
          <a:spcPts val="2100"/>
        </a:lnSpc>
        <a:spcBef>
          <a:spcPts val="2100"/>
        </a:spcBef>
        <a:spcAft>
          <a:spcPts val="0"/>
        </a:spcAft>
        <a:buSzPct val="7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7287">
          <p15:clr>
            <a:srgbClr val="9FCC3B"/>
          </p15:clr>
        </p15:guide>
        <p15:guide id="11" orient="horz" pos="799">
          <p15:clr>
            <a:srgbClr val="9FCC3B"/>
          </p15:clr>
        </p15:guide>
        <p15:guide id="14" orient="horz" pos="3748">
          <p15:clr>
            <a:srgbClr val="9FCC3B"/>
          </p15:clr>
        </p15:guide>
        <p15:guide id="17" pos="2196">
          <p15:clr>
            <a:srgbClr val="9FCC3B"/>
          </p15:clr>
        </p15:guide>
        <p15:guide id="18" pos="2309">
          <p15:clr>
            <a:srgbClr val="9FCC3B"/>
          </p15:clr>
        </p15:guide>
        <p15:guide id="21" pos="3784">
          <p15:clr>
            <a:srgbClr val="9FCC3B"/>
          </p15:clr>
        </p15:guide>
        <p15:guide id="22" pos="3896">
          <p15:clr>
            <a:srgbClr val="9FCC3B"/>
          </p15:clr>
        </p15:guide>
        <p15:guide id="23" pos="5371">
          <p15:clr>
            <a:srgbClr val="9FCC3B"/>
          </p15:clr>
        </p15:guide>
        <p15:guide id="24" pos="5484">
          <p15:clr>
            <a:srgbClr val="9FCC3B"/>
          </p15:clr>
        </p15:guide>
        <p15:guide id="25" pos="3840">
          <p15:clr>
            <a:srgbClr val="9FCC3B"/>
          </p15:clr>
        </p15:guide>
        <p15:guide id="26" pos="711">
          <p15:clr>
            <a:srgbClr val="9FCC3B"/>
          </p15:clr>
        </p15:guide>
        <p15:guide id="27" pos="393">
          <p15:clr>
            <a:srgbClr val="9FCC3B"/>
          </p15:clr>
        </p15:guide>
        <p15:guide id="28" orient="horz" pos="395">
          <p15:clr>
            <a:srgbClr val="9FCC3B"/>
          </p15:clr>
        </p15:guide>
        <p15:guide id="29" pos="6970">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4E05C84-BB94-4900-96A8-3EDE4C3B76A5}"/>
              </a:ext>
            </a:extLst>
          </p:cNvPr>
          <p:cNvSpPr>
            <a:spLocks noGrp="1"/>
          </p:cNvSpPr>
          <p:nvPr>
            <p:ph type="title"/>
          </p:nvPr>
        </p:nvSpPr>
        <p:spPr>
          <a:xfrm>
            <a:off x="1134000" y="1272277"/>
            <a:ext cx="9936000" cy="641201"/>
          </a:xfrm>
          <a:prstGeom prst="rect">
            <a:avLst/>
          </a:prstGeom>
        </p:spPr>
        <p:txBody>
          <a:bodyPr vert="horz" wrap="square" lIns="0" tIns="0" rIns="0" bIns="0" rtlCol="0" anchor="t">
            <a:spAutoFit/>
          </a:bodyPr>
          <a:lstStyle/>
          <a:p>
            <a:r>
              <a:rPr lang="de-DE" dirty="0"/>
              <a:t>Mastertitelformat bearbeiten</a:t>
            </a:r>
          </a:p>
        </p:txBody>
      </p:sp>
      <p:sp>
        <p:nvSpPr>
          <p:cNvPr id="4" name="Datumsplatzhalter 3">
            <a:extLst>
              <a:ext uri="{FF2B5EF4-FFF2-40B4-BE49-F238E27FC236}">
                <a16:creationId xmlns:a16="http://schemas.microsoft.com/office/drawing/2014/main" id="{161938E0-5EA2-4C33-AD9F-7A50A727A05A}"/>
              </a:ext>
            </a:extLst>
          </p:cNvPr>
          <p:cNvSpPr>
            <a:spLocks noGrp="1"/>
          </p:cNvSpPr>
          <p:nvPr>
            <p:ph type="dt" sz="half" idx="2"/>
          </p:nvPr>
        </p:nvSpPr>
        <p:spPr>
          <a:xfrm>
            <a:off x="6184899" y="6219825"/>
            <a:ext cx="6007100" cy="638175"/>
          </a:xfrm>
          <a:prstGeom prst="rect">
            <a:avLst/>
          </a:prstGeom>
        </p:spPr>
        <p:txBody>
          <a:bodyPr vert="horz" lIns="0" tIns="0" rIns="612000" bIns="0" rtlCol="0" anchor="ctr"/>
          <a:lstStyle>
            <a:lvl1pPr algn="r">
              <a:defRPr sz="1200" b="1" i="0">
                <a:solidFill>
                  <a:schemeClr val="accent5"/>
                </a:solidFill>
                <a:latin typeface="Arial" panose="020B0604020202020204" pitchFamily="34" charset="0"/>
              </a:defRPr>
            </a:lvl1pPr>
          </a:lstStyle>
          <a:p>
            <a:fld id="{FE4CE252-D09D-4A3E-B36A-3963C651607B}" type="datetime1">
              <a:rPr lang="de-DE" smtClean="0"/>
              <a:pPr/>
              <a:t>13.11.2023</a:t>
            </a:fld>
            <a:endParaRPr lang="de-DE" dirty="0"/>
          </a:p>
        </p:txBody>
      </p:sp>
      <p:sp>
        <p:nvSpPr>
          <p:cNvPr id="5" name="Fußzeilenplatzhalter 4">
            <a:extLst>
              <a:ext uri="{FF2B5EF4-FFF2-40B4-BE49-F238E27FC236}">
                <a16:creationId xmlns:a16="http://schemas.microsoft.com/office/drawing/2014/main" id="{2D87799D-16B1-4BDA-9F46-F8668BB65E4B}"/>
              </a:ext>
            </a:extLst>
          </p:cNvPr>
          <p:cNvSpPr>
            <a:spLocks noGrp="1"/>
          </p:cNvSpPr>
          <p:nvPr>
            <p:ph type="ftr" sz="quarter" idx="3"/>
          </p:nvPr>
        </p:nvSpPr>
        <p:spPr>
          <a:xfrm>
            <a:off x="-1" y="2"/>
            <a:ext cx="11062800" cy="627062"/>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r>
              <a:rPr lang="de-DE" dirty="0" err="1"/>
              <a:t>Presentation</a:t>
            </a:r>
            <a:r>
              <a:rPr lang="de-DE" dirty="0"/>
              <a:t> title</a:t>
            </a:r>
          </a:p>
        </p:txBody>
      </p:sp>
      <p:sp>
        <p:nvSpPr>
          <p:cNvPr id="6" name="Foliennummernplatzhalter 5">
            <a:extLst>
              <a:ext uri="{FF2B5EF4-FFF2-40B4-BE49-F238E27FC236}">
                <a16:creationId xmlns:a16="http://schemas.microsoft.com/office/drawing/2014/main" id="{3D62107D-DCE2-4137-8B45-FBBCE5931585}"/>
              </a:ext>
            </a:extLst>
          </p:cNvPr>
          <p:cNvSpPr>
            <a:spLocks noGrp="1"/>
          </p:cNvSpPr>
          <p:nvPr>
            <p:ph type="sldNum" sz="quarter" idx="4"/>
          </p:nvPr>
        </p:nvSpPr>
        <p:spPr>
          <a:xfrm>
            <a:off x="0" y="6219825"/>
            <a:ext cx="6007100" cy="637746"/>
          </a:xfrm>
          <a:prstGeom prst="rect">
            <a:avLst/>
          </a:prstGeom>
        </p:spPr>
        <p:txBody>
          <a:bodyPr vert="horz" lIns="612000" tIns="0" rIns="0" bIns="0" rtlCol="0" anchor="ctr"/>
          <a:lstStyle>
            <a:lvl1pPr algn="l">
              <a:defRPr sz="1200" b="1">
                <a:solidFill>
                  <a:schemeClr val="accent5"/>
                </a:solidFill>
                <a:latin typeface="Arial" panose="020B0604020202020204" pitchFamily="34" charset="0"/>
                <a:cs typeface="Arial" panose="020B0604020202020204" pitchFamily="34" charset="0"/>
              </a:defRPr>
            </a:lvl1pPr>
          </a:lstStyle>
          <a:p>
            <a:fld id="{641A0B49-8274-4492-8111-5E558BE9596A}" type="slidenum">
              <a:rPr lang="de-DE" smtClean="0"/>
              <a:pPr/>
              <a:t>‹Nr.›</a:t>
            </a:fld>
            <a:endParaRPr lang="de-DE" dirty="0"/>
          </a:p>
        </p:txBody>
      </p:sp>
      <p:sp>
        <p:nvSpPr>
          <p:cNvPr id="7" name="Textplatzhalter 6">
            <a:extLst>
              <a:ext uri="{FF2B5EF4-FFF2-40B4-BE49-F238E27FC236}">
                <a16:creationId xmlns:a16="http://schemas.microsoft.com/office/drawing/2014/main" id="{CB4E729F-7CDB-4838-98D5-377D516EBA66}"/>
              </a:ext>
            </a:extLst>
          </p:cNvPr>
          <p:cNvSpPr>
            <a:spLocks noGrp="1"/>
          </p:cNvSpPr>
          <p:nvPr>
            <p:ph type="body" idx="1"/>
          </p:nvPr>
        </p:nvSpPr>
        <p:spPr>
          <a:xfrm>
            <a:off x="1134000" y="2021076"/>
            <a:ext cx="9936000" cy="3928873"/>
          </a:xfrm>
          <a:prstGeom prst="rect">
            <a:avLst/>
          </a:prstGeom>
        </p:spPr>
        <p:txBody>
          <a:bodyPr vert="horz" wrap="square"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3" name="Grafik 2">
            <a:extLst>
              <a:ext uri="{FF2B5EF4-FFF2-40B4-BE49-F238E27FC236}">
                <a16:creationId xmlns:a16="http://schemas.microsoft.com/office/drawing/2014/main" id="{8275CF67-8C51-AC5F-AD88-C9C3686CC804}"/>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p:blipFill>
        <p:spPr>
          <a:xfrm>
            <a:off x="10092342" y="0"/>
            <a:ext cx="2099657" cy="2079171"/>
          </a:xfrm>
          <a:prstGeom prst="rect">
            <a:avLst/>
          </a:prstGeom>
        </p:spPr>
      </p:pic>
    </p:spTree>
    <p:extLst>
      <p:ext uri="{BB962C8B-B14F-4D97-AF65-F5344CB8AC3E}">
        <p14:creationId xmlns:p14="http://schemas.microsoft.com/office/powerpoint/2010/main" val="345341195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Lst>
  <p:hf hdr="0"/>
  <p:txStyles>
    <p:titleStyle>
      <a:lvl1pPr algn="l" defTabSz="914400" rtl="0" eaLnBrk="1" latinLnBrk="0" hangingPunct="1">
        <a:lnSpc>
          <a:spcPts val="5000"/>
        </a:lnSpc>
        <a:spcBef>
          <a:spcPct val="0"/>
        </a:spcBef>
        <a:buNone/>
        <a:defRPr sz="4500" b="1" kern="1200">
          <a:solidFill>
            <a:schemeClr val="accent1"/>
          </a:solidFill>
          <a:latin typeface="Arial" panose="020B0604020202020204" pitchFamily="34" charset="0"/>
          <a:ea typeface="+mj-ea"/>
          <a:cs typeface="Arial" panose="020B0604020202020204" pitchFamily="34" charset="0"/>
        </a:defRPr>
      </a:lvl1pPr>
    </p:titleStyle>
    <p:bodyStyle>
      <a:lvl1pPr marL="712788" indent="-712788" algn="l" defTabSz="914400" rtl="0" eaLnBrk="1" latinLnBrk="0" hangingPunct="1">
        <a:lnSpc>
          <a:spcPts val="2100"/>
        </a:lnSpc>
        <a:spcBef>
          <a:spcPts val="2100"/>
        </a:spcBef>
        <a:spcAft>
          <a:spcPts val="0"/>
        </a:spcAft>
        <a:buSzPct val="70000"/>
        <a:buFontTx/>
        <a:buBlip>
          <a:blip r:embed="rId36">
            <a:extLst>
              <a:ext uri="{96DAC541-7B7A-43D3-8B79-37D633B846F1}">
                <asvg:svgBlip xmlns:asvg="http://schemas.microsoft.com/office/drawing/2016/SVG/main" r:embed="rId37"/>
              </a:ext>
            </a:extLst>
          </a:blip>
        </a:buBlip>
        <a:tabLst/>
        <a:defRPr sz="2000" kern="1200">
          <a:solidFill>
            <a:schemeClr val="accent5"/>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accent5"/>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accent5"/>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accent5"/>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36">
            <a:extLst>
              <a:ext uri="{96DAC541-7B7A-43D3-8B79-37D633B846F1}">
                <asvg:svgBlip xmlns:asvg="http://schemas.microsoft.com/office/drawing/2016/SVG/main" r:embed="rId37"/>
              </a:ext>
            </a:extLst>
          </a:blip>
        </a:buBlip>
        <a:tabLst/>
        <a:defRPr sz="20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7287">
          <p15:clr>
            <a:srgbClr val="9FCC3B"/>
          </p15:clr>
        </p15:guide>
        <p15:guide id="11" orient="horz" pos="799">
          <p15:clr>
            <a:srgbClr val="9FCC3B"/>
          </p15:clr>
        </p15:guide>
        <p15:guide id="14" orient="horz" pos="3748">
          <p15:clr>
            <a:srgbClr val="9FCC3B"/>
          </p15:clr>
        </p15:guide>
        <p15:guide id="17" pos="2196">
          <p15:clr>
            <a:srgbClr val="9FCC3B"/>
          </p15:clr>
        </p15:guide>
        <p15:guide id="18" pos="2309">
          <p15:clr>
            <a:srgbClr val="9FCC3B"/>
          </p15:clr>
        </p15:guide>
        <p15:guide id="21" pos="3784">
          <p15:clr>
            <a:srgbClr val="9FCC3B"/>
          </p15:clr>
        </p15:guide>
        <p15:guide id="22" pos="3896">
          <p15:clr>
            <a:srgbClr val="9FCC3B"/>
          </p15:clr>
        </p15:guide>
        <p15:guide id="23" pos="5371">
          <p15:clr>
            <a:srgbClr val="9FCC3B"/>
          </p15:clr>
        </p15:guide>
        <p15:guide id="24" pos="5484">
          <p15:clr>
            <a:srgbClr val="9FCC3B"/>
          </p15:clr>
        </p15:guide>
        <p15:guide id="25" pos="3840">
          <p15:clr>
            <a:srgbClr val="9FCC3B"/>
          </p15:clr>
        </p15:guide>
        <p15:guide id="26" pos="711">
          <p15:clr>
            <a:srgbClr val="9FCC3B"/>
          </p15:clr>
        </p15:guide>
        <p15:guide id="27" pos="393">
          <p15:clr>
            <a:srgbClr val="9FCC3B"/>
          </p15:clr>
        </p15:guide>
        <p15:guide id="28" orient="horz" pos="395">
          <p15:clr>
            <a:srgbClr val="9FCC3B"/>
          </p15:clr>
        </p15:guide>
        <p15:guide id="29" pos="6970">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wi.hu-berlin.de/en/wirtschaftswissenschaftliche-gesellschaft-an-der-hu-e-v/projects" TargetMode="External"/><Relationship Id="rId2" Type="http://schemas.openxmlformats.org/officeDocument/2006/relationships/hyperlink" Target="https://www.baf&#246;g.de/SiteGlobals/Forms/bafoeg/weltkarte/weltkarte_formular.html?nn=383834" TargetMode="External"/><Relationship Id="rId1" Type="http://schemas.openxmlformats.org/officeDocument/2006/relationships/slideLayout" Target="../slideLayouts/slideLayout22.xml"/><Relationship Id="rId5" Type="http://schemas.openxmlformats.org/officeDocument/2006/relationships/hyperlink" Target="mailto:katharina.koenig@hu-berlin.de" TargetMode="External"/><Relationship Id="rId4" Type="http://schemas.openxmlformats.org/officeDocument/2006/relationships/hyperlink" Target="https://www.international.hu-berlin.de/de/studierende/ins-ausland/finanzierung-1/promos-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iwi.hu-berlin.de/en/wirtschaftswissenschaftliche-gesellschaft-an-der-hu-e-v/projects" TargetMode="External"/><Relationship Id="rId2" Type="http://schemas.openxmlformats.org/officeDocument/2006/relationships/hyperlink" Target="https://www.baf&#246;g.de/SiteGlobals/Forms/bafoeg/weltkarte/weltkarte_formular.html?nn=383834" TargetMode="External"/><Relationship Id="rId1" Type="http://schemas.openxmlformats.org/officeDocument/2006/relationships/slideLayout" Target="../slideLayouts/slideLayout22.xml"/><Relationship Id="rId5" Type="http://schemas.openxmlformats.org/officeDocument/2006/relationships/hyperlink" Target="mailto:katharina.koenig@hu-berlin.de" TargetMode="External"/><Relationship Id="rId4" Type="http://schemas.openxmlformats.org/officeDocument/2006/relationships/hyperlink" Target="https://www.international.hu-berlin.de/de/studierende/ins-ausland/finanzierung-1/promos-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movetia.ch/programme/international/schweizer-programm-zu-erasmus/hochschulbildung-und-hoehere-berufsbildung/mobilitaet"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hyperlink" Target="https://www.wiwi.hu-berlin.de/en/wirtschaftswissenschaftliche-gesellschaft-an-der-hu-e-v/projects" TargetMode="External"/><Relationship Id="rId2" Type="http://schemas.openxmlformats.org/officeDocument/2006/relationships/hyperlink" Target="https://www.baf&#246;g.de/SiteGlobals/Forms/bafoeg/weltkarte/weltkarte_formular.html?nn=383834" TargetMode="External"/><Relationship Id="rId1" Type="http://schemas.openxmlformats.org/officeDocument/2006/relationships/slideLayout" Target="../slideLayouts/slideLayout22.xml"/><Relationship Id="rId5" Type="http://schemas.openxmlformats.org/officeDocument/2006/relationships/hyperlink" Target="mailto:katharina.koenig@hu-berlin.de" TargetMode="External"/><Relationship Id="rId4" Type="http://schemas.openxmlformats.org/officeDocument/2006/relationships/hyperlink" Target="https://www.international.hu-berlin.de/de/studierende/ins-ausland/finanzierung-1/promos-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hyperlink" Target="https://www.wiwi.hu-berlin.de/en/international-office-1/study-abroad-1/our-partner-institutions-worldwide" TargetMode="External"/><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hyperlink" Target="https://www.wiwi.hu-berlin.de/en/international-office-1/study-abroad-1/the-application-process" TargetMode="Externa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hyperlink" Target="https://www.wiwi.hu-berlin.de/en/international-office-1/study-abroad-1/the-application-process" TargetMode="External"/><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wiwi.hu-berlin.de/en/international-office-1/study-abroad-1/summer-schools"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iesec.de/praktika"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22.svg"/><Relationship Id="rId10" Type="http://schemas.openxmlformats.org/officeDocument/2006/relationships/image" Target="../media/image39.png"/><Relationship Id="rId4" Type="http://schemas.openxmlformats.org/officeDocument/2006/relationships/image" Target="../media/image21.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22.svg"/><Relationship Id="rId10" Type="http://schemas.openxmlformats.org/officeDocument/2006/relationships/image" Target="../media/image39.png"/><Relationship Id="rId4" Type="http://schemas.openxmlformats.org/officeDocument/2006/relationships/image" Target="../media/image21.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wiwi.hu-berlin.de/en/international-office-1/study-abroad-1/prepare-your-exchange-semester"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wiwi.hu-berlin.de/en/international-office-1/study-abroad-1/why-should-i-apply-for-an-exchange-semest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international.hu-berlin.de/de/studierende/ins-ausland/erasmus-weltweit" TargetMode="External"/><Relationship Id="rId3" Type="http://schemas.openxmlformats.org/officeDocument/2006/relationships/image" Target="../media/image21.png"/><Relationship Id="rId7" Type="http://schemas.openxmlformats.org/officeDocument/2006/relationships/hyperlink" Target="https://www.international.hu-berlin.de/en/studierende/ins-ausland/weltweit-uv?set_language=en"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015E4AB7-C03C-8B84-AF4D-E77AB2AD613B}"/>
              </a:ext>
            </a:extLst>
          </p:cNvPr>
          <p:cNvSpPr>
            <a:spLocks noGrp="1"/>
          </p:cNvSpPr>
          <p:nvPr>
            <p:ph type="ftr" sz="quarter" idx="11"/>
          </p:nvPr>
        </p:nvSpPr>
        <p:spPr>
          <a:xfrm>
            <a:off x="-1" y="2"/>
            <a:ext cx="11062800" cy="533398"/>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Textfeld 2">
            <a:extLst>
              <a:ext uri="{FF2B5EF4-FFF2-40B4-BE49-F238E27FC236}">
                <a16:creationId xmlns:a16="http://schemas.microsoft.com/office/drawing/2014/main" id="{8B997842-A5E2-4934-B049-84D039DF896F}"/>
              </a:ext>
            </a:extLst>
          </p:cNvPr>
          <p:cNvSpPr txBox="1"/>
          <p:nvPr/>
        </p:nvSpPr>
        <p:spPr>
          <a:xfrm>
            <a:off x="975360" y="1295400"/>
            <a:ext cx="9364980" cy="2484120"/>
          </a:xfrm>
          <a:prstGeom prst="rect">
            <a:avLst/>
          </a:prstGeom>
          <a:solidFill>
            <a:schemeClr val="tx1"/>
          </a:solidFill>
        </p:spPr>
        <p:txBody>
          <a:bodyPr wrap="square" lIns="0" tIns="0" rIns="0" bIns="0" rtlCol="0">
            <a:noAutofit/>
          </a:bodyPr>
          <a:lstStyle/>
          <a:p>
            <a:pPr algn="ctr">
              <a:lnSpc>
                <a:spcPts val="2100"/>
              </a:lnSpc>
            </a:pPr>
            <a:endParaRPr lang="de-DE" sz="4000" dirty="0">
              <a:solidFill>
                <a:schemeClr val="accent5"/>
              </a:solidFill>
              <a:latin typeface="+mj-lt"/>
            </a:endParaRPr>
          </a:p>
          <a:p>
            <a:pPr algn="ctr">
              <a:lnSpc>
                <a:spcPts val="2100"/>
              </a:lnSpc>
            </a:pPr>
            <a:endParaRPr lang="de-DE" sz="4000" dirty="0">
              <a:solidFill>
                <a:schemeClr val="accent5"/>
              </a:solidFill>
              <a:latin typeface="+mj-lt"/>
            </a:endParaRPr>
          </a:p>
          <a:p>
            <a:pPr algn="ctr">
              <a:lnSpc>
                <a:spcPts val="2100"/>
              </a:lnSpc>
            </a:pPr>
            <a:endParaRPr lang="de-DE" sz="4000" dirty="0">
              <a:solidFill>
                <a:srgbClr val="00376C"/>
              </a:solidFill>
              <a:latin typeface="+mj-lt"/>
            </a:endParaRPr>
          </a:p>
          <a:p>
            <a:pPr algn="ctr">
              <a:lnSpc>
                <a:spcPts val="2100"/>
              </a:lnSpc>
            </a:pPr>
            <a:r>
              <a:rPr lang="de-DE" sz="4000" b="1" dirty="0">
                <a:solidFill>
                  <a:srgbClr val="00376C"/>
                </a:solidFill>
                <a:latin typeface="Georgia" panose="02040502050405020303" pitchFamily="18" charset="0"/>
                <a:cs typeface="Calibri" panose="020F0502020204030204" pitchFamily="34" charset="0"/>
              </a:rPr>
              <a:t>Go </a:t>
            </a:r>
            <a:r>
              <a:rPr lang="de-DE" sz="4000" b="1" dirty="0" err="1">
                <a:solidFill>
                  <a:srgbClr val="00376C"/>
                </a:solidFill>
                <a:latin typeface="Georgia" panose="02040502050405020303" pitchFamily="18" charset="0"/>
                <a:cs typeface="Calibri" panose="020F0502020204030204" pitchFamily="34" charset="0"/>
              </a:rPr>
              <a:t>Abroad</a:t>
            </a:r>
            <a:r>
              <a:rPr lang="de-DE" sz="4000" b="1" dirty="0">
                <a:solidFill>
                  <a:srgbClr val="00376C"/>
                </a:solidFill>
                <a:latin typeface="Georgia" panose="02040502050405020303" pitchFamily="18" charset="0"/>
                <a:cs typeface="Calibri" panose="020F0502020204030204" pitchFamily="34" charset="0"/>
              </a:rPr>
              <a:t> Informative Event </a:t>
            </a:r>
          </a:p>
          <a:p>
            <a:pPr algn="ctr">
              <a:lnSpc>
                <a:spcPts val="2100"/>
              </a:lnSpc>
            </a:pPr>
            <a:endParaRPr lang="de-DE" sz="4000" b="1" dirty="0">
              <a:solidFill>
                <a:srgbClr val="00376C"/>
              </a:solidFill>
              <a:latin typeface="Georgia" panose="02040502050405020303" pitchFamily="18" charset="0"/>
              <a:cs typeface="Calibri" panose="020F0502020204030204" pitchFamily="34" charset="0"/>
            </a:endParaRPr>
          </a:p>
          <a:p>
            <a:pPr algn="ctr">
              <a:lnSpc>
                <a:spcPts val="2100"/>
              </a:lnSpc>
            </a:pPr>
            <a:r>
              <a:rPr lang="de-DE" sz="4000" b="1" dirty="0">
                <a:solidFill>
                  <a:srgbClr val="00376C"/>
                </a:solidFill>
                <a:latin typeface="Georgia" panose="02040502050405020303" pitchFamily="18" charset="0"/>
                <a:cs typeface="Calibri" panose="020F0502020204030204" pitchFamily="34" charset="0"/>
              </a:rPr>
              <a:t>November </a:t>
            </a:r>
          </a:p>
          <a:p>
            <a:pPr algn="ctr">
              <a:lnSpc>
                <a:spcPts val="2100"/>
              </a:lnSpc>
            </a:pPr>
            <a:endParaRPr lang="de-DE" sz="4000" b="1" dirty="0">
              <a:solidFill>
                <a:srgbClr val="00376C"/>
              </a:solidFill>
              <a:latin typeface="Georgia" panose="02040502050405020303" pitchFamily="18" charset="0"/>
              <a:cs typeface="Calibri" panose="020F0502020204030204" pitchFamily="34" charset="0"/>
            </a:endParaRPr>
          </a:p>
          <a:p>
            <a:pPr algn="ctr">
              <a:lnSpc>
                <a:spcPts val="2100"/>
              </a:lnSpc>
            </a:pPr>
            <a:r>
              <a:rPr lang="de-DE" sz="4000" b="1" dirty="0">
                <a:solidFill>
                  <a:srgbClr val="00376C"/>
                </a:solidFill>
                <a:latin typeface="Georgia" panose="02040502050405020303" pitchFamily="18" charset="0"/>
                <a:cs typeface="Calibri" panose="020F0502020204030204" pitchFamily="34" charset="0"/>
              </a:rPr>
              <a:t>2023</a:t>
            </a:r>
          </a:p>
        </p:txBody>
      </p:sp>
      <p:sp>
        <p:nvSpPr>
          <p:cNvPr id="6" name="Rechteck 5">
            <a:extLst>
              <a:ext uri="{FF2B5EF4-FFF2-40B4-BE49-F238E27FC236}">
                <a16:creationId xmlns:a16="http://schemas.microsoft.com/office/drawing/2014/main" id="{5052FDAD-6027-4CF4-BC9E-8A2B88B70DE4}"/>
              </a:ext>
            </a:extLst>
          </p:cNvPr>
          <p:cNvSpPr/>
          <p:nvPr/>
        </p:nvSpPr>
        <p:spPr>
          <a:xfrm>
            <a:off x="2529840" y="6431280"/>
            <a:ext cx="906780" cy="2514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5"/>
              </a:solidFill>
            </a:endParaRPr>
          </a:p>
        </p:txBody>
      </p:sp>
    </p:spTree>
    <p:extLst>
      <p:ext uri="{BB962C8B-B14F-4D97-AF65-F5344CB8AC3E}">
        <p14:creationId xmlns:p14="http://schemas.microsoft.com/office/powerpoint/2010/main" val="338220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1EE94C3-BB1E-44DA-9338-F43E30E6DFA0}"/>
              </a:ext>
            </a:extLst>
          </p:cNvPr>
          <p:cNvSpPr txBox="1"/>
          <p:nvPr/>
        </p:nvSpPr>
        <p:spPr>
          <a:xfrm>
            <a:off x="998220" y="1371600"/>
            <a:ext cx="914400" cy="914400"/>
          </a:xfrm>
          <a:prstGeom prst="rect">
            <a:avLst/>
          </a:prstGeom>
          <a:noFill/>
        </p:spPr>
        <p:txBody>
          <a:bodyPr wrap="none" lIns="0" tIns="0" rIns="0" bIns="0" rtlCol="0">
            <a:noAutofit/>
          </a:bodyPr>
          <a:lstStyle/>
          <a:p>
            <a:pPr>
              <a:lnSpc>
                <a:spcPts val="2100"/>
              </a:lnSpc>
            </a:pPr>
            <a:r>
              <a:rPr lang="de-DE" sz="3600" dirty="0">
                <a:latin typeface="Georgia" panose="02040502050405020303" pitchFamily="18" charset="0"/>
              </a:rPr>
              <a:t>Finance </a:t>
            </a:r>
            <a:r>
              <a:rPr lang="de-DE" sz="3600" dirty="0" err="1">
                <a:latin typeface="Georgia" panose="02040502050405020303" pitchFamily="18" charset="0"/>
              </a:rPr>
              <a:t>your</a:t>
            </a:r>
            <a:r>
              <a:rPr lang="de-DE" sz="3600" dirty="0">
                <a:latin typeface="Georgia" panose="02040502050405020303" pitchFamily="18" charset="0"/>
              </a:rPr>
              <a:t> </a:t>
            </a:r>
            <a:r>
              <a:rPr lang="de-DE" sz="3600" dirty="0" err="1">
                <a:latin typeface="Georgia" panose="02040502050405020303" pitchFamily="18" charset="0"/>
              </a:rPr>
              <a:t>study</a:t>
            </a:r>
            <a:r>
              <a:rPr lang="de-DE" sz="3600" dirty="0">
                <a:latin typeface="Georgia" panose="02040502050405020303" pitchFamily="18" charset="0"/>
              </a:rPr>
              <a:t> </a:t>
            </a:r>
            <a:r>
              <a:rPr lang="de-DE" sz="3600" dirty="0" err="1">
                <a:latin typeface="Georgia" panose="02040502050405020303" pitchFamily="18" charset="0"/>
              </a:rPr>
              <a:t>abroad</a:t>
            </a:r>
            <a:endParaRPr lang="de-DE" sz="3600" dirty="0">
              <a:latin typeface="Georgia" panose="02040502050405020303" pitchFamily="18" charset="0"/>
            </a:endParaRPr>
          </a:p>
        </p:txBody>
      </p:sp>
      <p:sp>
        <p:nvSpPr>
          <p:cNvPr id="4" name="Textfeld 3">
            <a:extLst>
              <a:ext uri="{FF2B5EF4-FFF2-40B4-BE49-F238E27FC236}">
                <a16:creationId xmlns:a16="http://schemas.microsoft.com/office/drawing/2014/main" id="{7B8B1E92-191F-4291-A65F-4194F1C7F105}"/>
              </a:ext>
            </a:extLst>
          </p:cNvPr>
          <p:cNvSpPr txBox="1"/>
          <p:nvPr/>
        </p:nvSpPr>
        <p:spPr>
          <a:xfrm>
            <a:off x="1211580" y="2743200"/>
            <a:ext cx="914400" cy="914400"/>
          </a:xfrm>
          <a:prstGeom prst="rect">
            <a:avLst/>
          </a:prstGeom>
          <a:noFill/>
        </p:spPr>
        <p:txBody>
          <a:bodyPr wrap="none" lIns="0" tIns="0" rIns="0" bIns="0" rtlCol="0">
            <a:noAutofit/>
          </a:bodyPr>
          <a:lstStyle/>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rPr>
              <a:t>Erasmus scholarship (between 490 – 600€ per month)</a:t>
            </a: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rPr>
              <a:t>Swiss mobility scholarship</a:t>
            </a: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hlinkClick r:id="rId2">
                  <a:extLst>
                    <a:ext uri="{A12FA001-AC4F-418D-AE19-62706E023703}">
                      <ahyp:hlinkClr xmlns:ahyp="http://schemas.microsoft.com/office/drawing/2018/hyperlinkcolor" val="tx"/>
                    </a:ext>
                  </a:extLst>
                </a:hlinkClick>
              </a:rPr>
              <a:t>Auslands-Bafög</a:t>
            </a:r>
            <a:endParaRPr lang="en-US" sz="2000" dirty="0">
              <a:solidFill>
                <a:schemeClr val="bg1">
                  <a:lumMod val="20000"/>
                  <a:lumOff val="80000"/>
                </a:schemeClr>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WWG-Stipendium (Business and Economics Society Scholarship)</a:t>
            </a:r>
            <a:endParaRPr lang="en-US" sz="2000" dirty="0">
              <a:solidFill>
                <a:schemeClr val="bg1">
                  <a:lumMod val="20000"/>
                  <a:lumOff val="80000"/>
                </a:schemeClr>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PROMOS</a:t>
            </a:r>
            <a:r>
              <a:rPr lang="en-US" sz="2000" dirty="0">
                <a:solidFill>
                  <a:schemeClr val="bg2">
                    <a:lumMod val="20000"/>
                    <a:lumOff val="80000"/>
                  </a:schemeClr>
                </a:solidFill>
                <a:latin typeface="Georgia" panose="02040502050405020303" pitchFamily="18" charset="0"/>
              </a:rPr>
              <a:t> </a:t>
            </a:r>
            <a:r>
              <a:rPr lang="en-US" sz="2000" dirty="0">
                <a:solidFill>
                  <a:srgbClr val="FF0000"/>
                </a:solidFill>
                <a:latin typeface="Georgia" panose="02040502050405020303" pitchFamily="18" charset="0"/>
              </a:rPr>
              <a:t>(</a:t>
            </a:r>
            <a:r>
              <a:rPr lang="de-DE" sz="2000" dirty="0">
                <a:solidFill>
                  <a:srgbClr val="FF0000"/>
                </a:solidFill>
                <a:hlinkClick r:id="rId5">
                  <a:extLst>
                    <a:ext uri="{A12FA001-AC4F-418D-AE19-62706E023703}">
                      <ahyp:hlinkClr xmlns:ahyp="http://schemas.microsoft.com/office/drawing/2018/hyperlinkcolor" val="tx"/>
                    </a:ext>
                  </a:extLst>
                </a:hlinkClick>
              </a:rPr>
              <a:t>promos.international@hu-berlin.de</a:t>
            </a:r>
            <a:r>
              <a:rPr lang="de-DE" sz="2000" dirty="0">
                <a:solidFill>
                  <a:srgbClr val="FF0000"/>
                </a:solidFill>
              </a:rPr>
              <a:t>)</a:t>
            </a:r>
            <a:endParaRPr lang="en-US" sz="2000" dirty="0">
              <a:solidFill>
                <a:srgbClr val="FF0000"/>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latin typeface="Georgia" panose="02040502050405020303" pitchFamily="18" charset="0"/>
              </a:rPr>
              <a:t>FAQ on our website </a:t>
            </a:r>
          </a:p>
          <a:p>
            <a:pPr>
              <a:lnSpc>
                <a:spcPts val="2100"/>
              </a:lnSpc>
            </a:pPr>
            <a:endParaRPr lang="en-US" sz="1400" dirty="0">
              <a:latin typeface="+mj-lt"/>
            </a:endParaRPr>
          </a:p>
          <a:p>
            <a:pPr>
              <a:lnSpc>
                <a:spcPts val="2100"/>
              </a:lnSpc>
            </a:pPr>
            <a:r>
              <a:rPr lang="en-US" sz="2000" dirty="0">
                <a:latin typeface="Georgia" panose="02040502050405020303" pitchFamily="18" charset="0"/>
              </a:rPr>
              <a:t>Keep in mind: Save some money before your trip!</a:t>
            </a:r>
          </a:p>
        </p:txBody>
      </p:sp>
    </p:spTree>
    <p:extLst>
      <p:ext uri="{BB962C8B-B14F-4D97-AF65-F5344CB8AC3E}">
        <p14:creationId xmlns:p14="http://schemas.microsoft.com/office/powerpoint/2010/main" val="843868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72C14EBD-60FC-49EC-A08B-34C4183B49ED}"/>
              </a:ext>
            </a:extLst>
          </p:cNvPr>
          <p:cNvSpPr/>
          <p:nvPr/>
        </p:nvSpPr>
        <p:spPr>
          <a:xfrm>
            <a:off x="906780" y="1706880"/>
            <a:ext cx="9044940" cy="4815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4" name="Tabelle 3">
            <a:extLst>
              <a:ext uri="{FF2B5EF4-FFF2-40B4-BE49-F238E27FC236}">
                <a16:creationId xmlns:a16="http://schemas.microsoft.com/office/drawing/2014/main" id="{DCF27FF3-F99B-4ECF-95A8-FA67EDAD1B97}"/>
              </a:ext>
            </a:extLst>
          </p:cNvPr>
          <p:cNvGraphicFramePr>
            <a:graphicFrameLocks noGrp="1"/>
          </p:cNvGraphicFramePr>
          <p:nvPr>
            <p:extLst>
              <p:ext uri="{D42A27DB-BD31-4B8C-83A1-F6EECF244321}">
                <p14:modId xmlns:p14="http://schemas.microsoft.com/office/powerpoint/2010/main" val="2925125456"/>
              </p:ext>
            </p:extLst>
          </p:nvPr>
        </p:nvGraphicFramePr>
        <p:xfrm>
          <a:off x="1104900" y="2165699"/>
          <a:ext cx="6903720" cy="2025302"/>
        </p:xfrm>
        <a:graphic>
          <a:graphicData uri="http://schemas.openxmlformats.org/drawingml/2006/table">
            <a:tbl>
              <a:tblPr firstRow="1" firstCol="1" bandRow="1">
                <a:tableStyleId>{5C22544A-7EE6-4342-B048-85BDC9FD1C3A}</a:tableStyleId>
              </a:tblPr>
              <a:tblGrid>
                <a:gridCol w="2434814">
                  <a:extLst>
                    <a:ext uri="{9D8B030D-6E8A-4147-A177-3AD203B41FA5}">
                      <a16:colId xmlns:a16="http://schemas.microsoft.com/office/drawing/2014/main" val="197938947"/>
                    </a:ext>
                  </a:extLst>
                </a:gridCol>
                <a:gridCol w="2234453">
                  <a:extLst>
                    <a:ext uri="{9D8B030D-6E8A-4147-A177-3AD203B41FA5}">
                      <a16:colId xmlns:a16="http://schemas.microsoft.com/office/drawing/2014/main" val="797035120"/>
                    </a:ext>
                  </a:extLst>
                </a:gridCol>
                <a:gridCol w="2234453">
                  <a:extLst>
                    <a:ext uri="{9D8B030D-6E8A-4147-A177-3AD203B41FA5}">
                      <a16:colId xmlns:a16="http://schemas.microsoft.com/office/drawing/2014/main" val="405457966"/>
                    </a:ext>
                  </a:extLst>
                </a:gridCol>
              </a:tblGrid>
              <a:tr h="241833">
                <a:tc>
                  <a:txBody>
                    <a:bodyPr/>
                    <a:lstStyle/>
                    <a:p>
                      <a:pPr>
                        <a:lnSpc>
                          <a:spcPct val="107000"/>
                        </a:lnSpc>
                        <a:spcAft>
                          <a:spcPts val="0"/>
                        </a:spcAft>
                      </a:pPr>
                      <a:r>
                        <a:rPr lang="de-DE" sz="1400" dirty="0">
                          <a:effectLst/>
                          <a:latin typeface="Georgia" panose="02040502050405020303" pitchFamily="18" charset="0"/>
                        </a:rPr>
                        <a:t>Country Group A</a:t>
                      </a:r>
                      <a:endParaRPr lang="de-DE" sz="14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nSpc>
                          <a:spcPct val="107000"/>
                        </a:lnSpc>
                        <a:spcAft>
                          <a:spcPts val="0"/>
                        </a:spcAft>
                      </a:pPr>
                      <a:r>
                        <a:rPr lang="de-DE" sz="1400" dirty="0">
                          <a:effectLst/>
                          <a:latin typeface="Georgia" panose="02040502050405020303" pitchFamily="18" charset="0"/>
                        </a:rPr>
                        <a:t>Country Group B</a:t>
                      </a:r>
                      <a:endParaRPr lang="de-DE" sz="14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nSpc>
                          <a:spcPct val="107000"/>
                        </a:lnSpc>
                        <a:spcAft>
                          <a:spcPts val="0"/>
                        </a:spcAft>
                      </a:pPr>
                      <a:r>
                        <a:rPr lang="de-DE" sz="1400" dirty="0">
                          <a:effectLst/>
                          <a:latin typeface="Georgia" panose="02040502050405020303" pitchFamily="18" charset="0"/>
                        </a:rPr>
                        <a:t>Country Group C</a:t>
                      </a:r>
                      <a:endParaRPr lang="de-DE" sz="14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extLst>
                  <a:ext uri="{0D108BD9-81ED-4DB2-BD59-A6C34878D82A}">
                    <a16:rowId xmlns:a16="http://schemas.microsoft.com/office/drawing/2014/main" val="3190737312"/>
                  </a:ext>
                </a:extLst>
              </a:tr>
              <a:tr h="1541636">
                <a:tc>
                  <a:txBody>
                    <a:bodyPr/>
                    <a:lstStyle/>
                    <a:p>
                      <a:pPr>
                        <a:lnSpc>
                          <a:spcPct val="107000"/>
                        </a:lnSpc>
                        <a:spcAft>
                          <a:spcPts val="0"/>
                        </a:spcAft>
                      </a:pPr>
                      <a:r>
                        <a:rPr lang="de-DE" sz="1400" b="0" dirty="0" err="1">
                          <a:solidFill>
                            <a:srgbClr val="00376C"/>
                          </a:solidFill>
                          <a:effectLst/>
                          <a:latin typeface="Georgia" panose="02040502050405020303" pitchFamily="18" charset="0"/>
                        </a:rPr>
                        <a:t>Denmark</a:t>
                      </a:r>
                      <a:r>
                        <a:rPr lang="de-DE" sz="1400" b="0" dirty="0">
                          <a:solidFill>
                            <a:srgbClr val="00376C"/>
                          </a:solidFill>
                          <a:effectLst/>
                          <a:latin typeface="Georgia" panose="02040502050405020303" pitchFamily="18" charset="0"/>
                        </a:rPr>
                        <a:t>, </a:t>
                      </a:r>
                      <a:r>
                        <a:rPr lang="de-DE" sz="1400" b="0" dirty="0" err="1">
                          <a:solidFill>
                            <a:srgbClr val="00376C"/>
                          </a:solidFill>
                          <a:effectLst/>
                          <a:latin typeface="Georgia" panose="02040502050405020303" pitchFamily="18" charset="0"/>
                        </a:rPr>
                        <a:t>Finland</a:t>
                      </a:r>
                      <a:r>
                        <a:rPr lang="de-DE" sz="1400" b="0" dirty="0">
                          <a:solidFill>
                            <a:srgbClr val="00376C"/>
                          </a:solidFill>
                          <a:effectLst/>
                          <a:latin typeface="Georgia" panose="02040502050405020303" pitchFamily="18" charset="0"/>
                        </a:rPr>
                        <a:t>, </a:t>
                      </a:r>
                      <a:r>
                        <a:rPr lang="de-DE" sz="1400" b="0" dirty="0" err="1">
                          <a:solidFill>
                            <a:srgbClr val="00376C"/>
                          </a:solidFill>
                          <a:effectLst/>
                          <a:latin typeface="Georgia" panose="02040502050405020303" pitchFamily="18" charset="0"/>
                        </a:rPr>
                        <a:t>Ireland</a:t>
                      </a:r>
                      <a:r>
                        <a:rPr lang="de-DE" sz="1400" b="0" dirty="0">
                          <a:solidFill>
                            <a:srgbClr val="00376C"/>
                          </a:solidFill>
                          <a:effectLst/>
                          <a:latin typeface="Georgia" panose="02040502050405020303" pitchFamily="18" charset="0"/>
                        </a:rPr>
                        <a:t>, Iceland, Lichtenstein, Luxembourg, </a:t>
                      </a:r>
                      <a:r>
                        <a:rPr lang="de-DE" sz="1400" b="0" dirty="0" err="1">
                          <a:solidFill>
                            <a:srgbClr val="00376C"/>
                          </a:solidFill>
                          <a:effectLst/>
                          <a:latin typeface="Georgia" panose="02040502050405020303" pitchFamily="18" charset="0"/>
                        </a:rPr>
                        <a:t>Norway</a:t>
                      </a:r>
                      <a:r>
                        <a:rPr lang="de-DE" sz="1400" b="0" dirty="0">
                          <a:solidFill>
                            <a:srgbClr val="00376C"/>
                          </a:solidFill>
                          <a:effectLst/>
                          <a:latin typeface="Georgia" panose="02040502050405020303" pitchFamily="18" charset="0"/>
                        </a:rPr>
                        <a:t>, Sweden</a:t>
                      </a:r>
                      <a:endParaRPr lang="de-DE" sz="1400" b="0" dirty="0">
                        <a:solidFill>
                          <a:srgbClr val="00376C"/>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CBCBFF"/>
                    </a:solidFill>
                  </a:tcPr>
                </a:tc>
                <a:tc>
                  <a:txBody>
                    <a:bodyPr/>
                    <a:lstStyle/>
                    <a:p>
                      <a:pPr>
                        <a:lnSpc>
                          <a:spcPct val="107000"/>
                        </a:lnSpc>
                        <a:spcAft>
                          <a:spcPts val="0"/>
                        </a:spcAft>
                      </a:pPr>
                      <a:r>
                        <a:rPr lang="en-US" sz="1400" dirty="0">
                          <a:effectLst/>
                          <a:latin typeface="Georgia" panose="02040502050405020303" pitchFamily="18" charset="0"/>
                        </a:rPr>
                        <a:t>Austria, Belgium, Cyprus, Greece, Spain, France, Italy, Malta, the Netherlands, Portugal</a:t>
                      </a:r>
                      <a:endParaRPr lang="de-DE" sz="14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CBCBFF"/>
                    </a:solidFill>
                  </a:tcPr>
                </a:tc>
                <a:tc>
                  <a:txBody>
                    <a:bodyPr/>
                    <a:lstStyle/>
                    <a:p>
                      <a:pPr>
                        <a:lnSpc>
                          <a:spcPct val="107000"/>
                        </a:lnSpc>
                        <a:spcAft>
                          <a:spcPts val="0"/>
                        </a:spcAft>
                      </a:pPr>
                      <a:r>
                        <a:rPr lang="en-US" sz="1400" dirty="0">
                          <a:effectLst/>
                          <a:latin typeface="Georgia" panose="02040502050405020303" pitchFamily="18" charset="0"/>
                        </a:rPr>
                        <a:t>Bulgaria, </a:t>
                      </a:r>
                      <a:r>
                        <a:rPr lang="de-DE" sz="1400" dirty="0" err="1">
                          <a:effectLst/>
                          <a:latin typeface="Georgia" panose="02040502050405020303" pitchFamily="18" charset="0"/>
                        </a:rPr>
                        <a:t>Czechia</a:t>
                      </a:r>
                      <a:r>
                        <a:rPr lang="de-DE" sz="1400" dirty="0">
                          <a:effectLst/>
                          <a:latin typeface="Georgia" panose="02040502050405020303" pitchFamily="18" charset="0"/>
                        </a:rPr>
                        <a:t> , </a:t>
                      </a:r>
                      <a:r>
                        <a:rPr lang="en-US" sz="1400" dirty="0">
                          <a:effectLst/>
                          <a:latin typeface="Georgia" panose="02040502050405020303" pitchFamily="18" charset="0"/>
                        </a:rPr>
                        <a:t>Estonia, Croatia, , Hungary, Lithuania,</a:t>
                      </a:r>
                      <a:endParaRPr lang="de-DE" sz="1400" dirty="0">
                        <a:effectLst/>
                        <a:latin typeface="Georgia" panose="02040502050405020303" pitchFamily="18" charset="0"/>
                      </a:endParaRPr>
                    </a:p>
                    <a:p>
                      <a:pPr>
                        <a:lnSpc>
                          <a:spcPct val="107000"/>
                        </a:lnSpc>
                        <a:spcAft>
                          <a:spcPts val="0"/>
                        </a:spcAft>
                      </a:pPr>
                      <a:r>
                        <a:rPr lang="en-US" sz="1400" dirty="0">
                          <a:effectLst/>
                          <a:latin typeface="Georgia" panose="02040502050405020303" pitchFamily="18" charset="0"/>
                        </a:rPr>
                        <a:t>Latvia, Poland, Romania, Slovenia, Slovakia, Turkey,</a:t>
                      </a:r>
                      <a:r>
                        <a:rPr lang="de-DE" sz="1400" dirty="0">
                          <a:effectLst/>
                          <a:latin typeface="Georgia" panose="02040502050405020303" pitchFamily="18" charset="0"/>
                        </a:rPr>
                        <a:t> </a:t>
                      </a:r>
                      <a:r>
                        <a:rPr lang="en-US" sz="1400" dirty="0">
                          <a:effectLst/>
                          <a:latin typeface="Georgia" panose="02040502050405020303" pitchFamily="18" charset="0"/>
                        </a:rPr>
                        <a:t>North Macedonia</a:t>
                      </a:r>
                      <a:endParaRPr lang="de-DE" sz="14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5403984"/>
                  </a:ext>
                </a:extLst>
              </a:tr>
              <a:tr h="241833">
                <a:tc>
                  <a:txBody>
                    <a:bodyPr/>
                    <a:lstStyle/>
                    <a:p>
                      <a:pPr algn="l">
                        <a:lnSpc>
                          <a:spcPct val="107000"/>
                        </a:lnSpc>
                        <a:spcAft>
                          <a:spcPts val="0"/>
                        </a:spcAft>
                      </a:pPr>
                      <a:r>
                        <a:rPr lang="de-DE" sz="1400" b="0" dirty="0">
                          <a:solidFill>
                            <a:srgbClr val="00376C"/>
                          </a:solidFill>
                          <a:effectLst/>
                          <a:latin typeface="Georgia" panose="02040502050405020303" pitchFamily="18" charset="0"/>
                        </a:rPr>
                        <a:t>600 €/per month</a:t>
                      </a:r>
                      <a:endParaRPr lang="de-DE" sz="1400" b="0" dirty="0">
                        <a:solidFill>
                          <a:srgbClr val="00376C"/>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de-DE" sz="1400" dirty="0">
                          <a:solidFill>
                            <a:srgbClr val="00376C"/>
                          </a:solidFill>
                          <a:effectLst/>
                          <a:latin typeface="Georgia" panose="02040502050405020303" pitchFamily="18" charset="0"/>
                        </a:rPr>
                        <a:t>540 €/per month</a:t>
                      </a:r>
                      <a:endParaRPr lang="de-DE" sz="1400" dirty="0">
                        <a:solidFill>
                          <a:srgbClr val="00376C"/>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de-DE" sz="1400" dirty="0">
                          <a:effectLst/>
                          <a:latin typeface="Georgia" panose="02040502050405020303" pitchFamily="18" charset="0"/>
                        </a:rPr>
                        <a:t> </a:t>
                      </a:r>
                      <a:r>
                        <a:rPr lang="de-DE" sz="1400" dirty="0">
                          <a:solidFill>
                            <a:srgbClr val="00376C"/>
                          </a:solidFill>
                          <a:effectLst/>
                          <a:latin typeface="Georgia" panose="02040502050405020303" pitchFamily="18" charset="0"/>
                        </a:rPr>
                        <a:t>490 €/per month</a:t>
                      </a:r>
                      <a:endParaRPr lang="de-DE" sz="1400" dirty="0">
                        <a:solidFill>
                          <a:srgbClr val="00376C"/>
                        </a:solidFill>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513688"/>
                  </a:ext>
                </a:extLst>
              </a:tr>
            </a:tbl>
          </a:graphicData>
        </a:graphic>
      </p:graphicFrame>
      <p:graphicFrame>
        <p:nvGraphicFramePr>
          <p:cNvPr id="6" name="Tabelle 5">
            <a:extLst>
              <a:ext uri="{FF2B5EF4-FFF2-40B4-BE49-F238E27FC236}">
                <a16:creationId xmlns:a16="http://schemas.microsoft.com/office/drawing/2014/main" id="{4F4240C3-37B4-424C-95FE-57571C67C0D1}"/>
              </a:ext>
            </a:extLst>
          </p:cNvPr>
          <p:cNvGraphicFramePr>
            <a:graphicFrameLocks noGrp="1"/>
          </p:cNvGraphicFramePr>
          <p:nvPr>
            <p:extLst>
              <p:ext uri="{D42A27DB-BD31-4B8C-83A1-F6EECF244321}">
                <p14:modId xmlns:p14="http://schemas.microsoft.com/office/powerpoint/2010/main" val="2562685902"/>
              </p:ext>
            </p:extLst>
          </p:nvPr>
        </p:nvGraphicFramePr>
        <p:xfrm>
          <a:off x="3218815" y="4692301"/>
          <a:ext cx="5754370" cy="1274448"/>
        </p:xfrm>
        <a:graphic>
          <a:graphicData uri="http://schemas.openxmlformats.org/drawingml/2006/table">
            <a:tbl>
              <a:tblPr firstRow="1" firstCol="1" bandRow="1">
                <a:tableStyleId>{5C22544A-7EE6-4342-B048-85BDC9FD1C3A}</a:tableStyleId>
              </a:tblPr>
              <a:tblGrid>
                <a:gridCol w="2877185">
                  <a:extLst>
                    <a:ext uri="{9D8B030D-6E8A-4147-A177-3AD203B41FA5}">
                      <a16:colId xmlns:a16="http://schemas.microsoft.com/office/drawing/2014/main" val="2691195217"/>
                    </a:ext>
                  </a:extLst>
                </a:gridCol>
                <a:gridCol w="2877185">
                  <a:extLst>
                    <a:ext uri="{9D8B030D-6E8A-4147-A177-3AD203B41FA5}">
                      <a16:colId xmlns:a16="http://schemas.microsoft.com/office/drawing/2014/main" val="3384823151"/>
                    </a:ext>
                  </a:extLst>
                </a:gridCol>
              </a:tblGrid>
              <a:tr h="0">
                <a:tc>
                  <a:txBody>
                    <a:bodyPr/>
                    <a:lstStyle/>
                    <a:p>
                      <a:pPr algn="ctr">
                        <a:lnSpc>
                          <a:spcPct val="107000"/>
                        </a:lnSpc>
                        <a:spcAft>
                          <a:spcPts val="0"/>
                        </a:spcAft>
                        <a:tabLst>
                          <a:tab pos="723900" algn="l"/>
                        </a:tabLst>
                      </a:pPr>
                      <a:r>
                        <a:rPr lang="de-DE" sz="1400" b="1" dirty="0">
                          <a:effectLst/>
                          <a:latin typeface="Georgia" panose="02040502050405020303" pitchFamily="18" charset="0"/>
                        </a:rPr>
                        <a:t>Study </a:t>
                      </a:r>
                      <a:r>
                        <a:rPr lang="de-DE" sz="1400" b="1" dirty="0" err="1">
                          <a:effectLst/>
                          <a:latin typeface="Georgia" panose="02040502050405020303" pitchFamily="18" charset="0"/>
                        </a:rPr>
                        <a:t>duration</a:t>
                      </a:r>
                      <a:endParaRPr lang="de-DE" sz="14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nSpc>
                          <a:spcPct val="107000"/>
                        </a:lnSpc>
                        <a:spcAft>
                          <a:spcPts val="0"/>
                        </a:spcAft>
                        <a:tabLst>
                          <a:tab pos="723900" algn="l"/>
                        </a:tabLst>
                      </a:pPr>
                      <a:r>
                        <a:rPr lang="de-DE" sz="1400" b="1" dirty="0">
                          <a:effectLst/>
                          <a:latin typeface="Georgia" panose="02040502050405020303" pitchFamily="18" charset="0"/>
                        </a:rPr>
                        <a:t>	Maximum grant</a:t>
                      </a:r>
                      <a:endParaRPr lang="de-DE" sz="14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extLst>
                  <a:ext uri="{0D108BD9-81ED-4DB2-BD59-A6C34878D82A}">
                    <a16:rowId xmlns:a16="http://schemas.microsoft.com/office/drawing/2014/main" val="1849814161"/>
                  </a:ext>
                </a:extLst>
              </a:tr>
              <a:tr h="0">
                <a:tc>
                  <a:txBody>
                    <a:bodyPr/>
                    <a:lstStyle/>
                    <a:p>
                      <a:pPr algn="just">
                        <a:lnSpc>
                          <a:spcPct val="107000"/>
                        </a:lnSpc>
                        <a:spcAft>
                          <a:spcPts val="0"/>
                        </a:spcAft>
                        <a:tabLst>
                          <a:tab pos="866775" algn="l"/>
                        </a:tabLst>
                      </a:pPr>
                      <a:r>
                        <a:rPr lang="de-DE" sz="1400" b="0" dirty="0">
                          <a:effectLst/>
                          <a:latin typeface="Georgia" panose="02040502050405020303" pitchFamily="18" charset="0"/>
                        </a:rPr>
                        <a:t>1 </a:t>
                      </a:r>
                      <a:r>
                        <a:rPr lang="de-DE" sz="1400" b="0" dirty="0" err="1">
                          <a:effectLst/>
                          <a:latin typeface="Georgia" panose="02040502050405020303" pitchFamily="18" charset="0"/>
                        </a:rPr>
                        <a:t>term</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gn="just">
                        <a:lnSpc>
                          <a:spcPct val="107000"/>
                        </a:lnSpc>
                        <a:spcAft>
                          <a:spcPts val="0"/>
                        </a:spcAft>
                        <a:tabLst>
                          <a:tab pos="866775" algn="l"/>
                        </a:tabLst>
                      </a:pPr>
                      <a:r>
                        <a:rPr lang="de-DE" sz="1400" b="0">
                          <a:effectLst/>
                          <a:latin typeface="Georgia" panose="02040502050405020303" pitchFamily="18" charset="0"/>
                        </a:rPr>
                        <a:t>3 months  = 90 days</a:t>
                      </a:r>
                      <a:endParaRPr lang="de-DE" sz="1400" b="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0824652"/>
                  </a:ext>
                </a:extLst>
              </a:tr>
              <a:tr h="0">
                <a:tc>
                  <a:txBody>
                    <a:bodyPr/>
                    <a:lstStyle/>
                    <a:p>
                      <a:pPr algn="just">
                        <a:lnSpc>
                          <a:spcPct val="107000"/>
                        </a:lnSpc>
                        <a:spcAft>
                          <a:spcPts val="0"/>
                        </a:spcAft>
                      </a:pPr>
                      <a:r>
                        <a:rPr lang="de-DE" sz="1400" b="0" dirty="0">
                          <a:effectLst/>
                          <a:latin typeface="Georgia" panose="02040502050405020303" pitchFamily="18" charset="0"/>
                        </a:rPr>
                        <a:t>2 </a:t>
                      </a:r>
                      <a:r>
                        <a:rPr lang="de-DE" sz="1400" b="0" dirty="0" err="1">
                          <a:effectLst/>
                          <a:latin typeface="Georgia" panose="02040502050405020303" pitchFamily="18" charset="0"/>
                        </a:rPr>
                        <a:t>terms</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gn="just">
                        <a:lnSpc>
                          <a:spcPct val="107000"/>
                        </a:lnSpc>
                        <a:spcAft>
                          <a:spcPts val="0"/>
                        </a:spcAft>
                      </a:pPr>
                      <a:r>
                        <a:rPr lang="de-DE" sz="1400" b="0" dirty="0">
                          <a:effectLst/>
                          <a:latin typeface="Georgia" panose="02040502050405020303" pitchFamily="18" charset="0"/>
                        </a:rPr>
                        <a:t>5,5  </a:t>
                      </a:r>
                      <a:r>
                        <a:rPr lang="de-DE" sz="1400" b="0" dirty="0" err="1">
                          <a:effectLst/>
                          <a:latin typeface="Georgia" panose="02040502050405020303" pitchFamily="18" charset="0"/>
                        </a:rPr>
                        <a:t>months</a:t>
                      </a:r>
                      <a:r>
                        <a:rPr lang="de-DE" sz="1400" b="0" dirty="0">
                          <a:effectLst/>
                          <a:latin typeface="Georgia" panose="02040502050405020303" pitchFamily="18" charset="0"/>
                        </a:rPr>
                        <a:t>  = 165 </a:t>
                      </a:r>
                      <a:r>
                        <a:rPr lang="de-DE" sz="1400" b="0" dirty="0" err="1">
                          <a:effectLst/>
                          <a:latin typeface="Georgia" panose="02040502050405020303" pitchFamily="18" charset="0"/>
                        </a:rPr>
                        <a:t>days</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3413953"/>
                  </a:ext>
                </a:extLst>
              </a:tr>
              <a:tr h="0">
                <a:tc>
                  <a:txBody>
                    <a:bodyPr/>
                    <a:lstStyle/>
                    <a:p>
                      <a:pPr algn="just">
                        <a:lnSpc>
                          <a:spcPct val="107000"/>
                        </a:lnSpc>
                        <a:spcAft>
                          <a:spcPts val="0"/>
                        </a:spcAft>
                      </a:pPr>
                      <a:r>
                        <a:rPr lang="de-DE" sz="1400" b="0" dirty="0">
                          <a:effectLst/>
                          <a:latin typeface="Georgia" panose="02040502050405020303" pitchFamily="18" charset="0"/>
                        </a:rPr>
                        <a:t>1 </a:t>
                      </a:r>
                      <a:r>
                        <a:rPr lang="de-DE" sz="1400" b="0" dirty="0" err="1">
                          <a:effectLst/>
                          <a:latin typeface="Georgia" panose="02040502050405020303" pitchFamily="18" charset="0"/>
                        </a:rPr>
                        <a:t>semester</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gn="just">
                        <a:lnSpc>
                          <a:spcPct val="107000"/>
                        </a:lnSpc>
                        <a:spcAft>
                          <a:spcPts val="0"/>
                        </a:spcAft>
                      </a:pPr>
                      <a:r>
                        <a:rPr lang="de-DE" sz="1400" b="0" dirty="0">
                          <a:effectLst/>
                          <a:latin typeface="Georgia" panose="02040502050405020303" pitchFamily="18" charset="0"/>
                        </a:rPr>
                        <a:t>4,5 </a:t>
                      </a:r>
                      <a:r>
                        <a:rPr lang="de-DE" sz="1400" b="0" dirty="0" err="1">
                          <a:effectLst/>
                          <a:latin typeface="Georgia" panose="02040502050405020303" pitchFamily="18" charset="0"/>
                        </a:rPr>
                        <a:t>months</a:t>
                      </a:r>
                      <a:r>
                        <a:rPr lang="de-DE" sz="1400" b="0" dirty="0">
                          <a:effectLst/>
                          <a:latin typeface="Georgia" panose="02040502050405020303" pitchFamily="18" charset="0"/>
                        </a:rPr>
                        <a:t>  = 135 </a:t>
                      </a:r>
                      <a:r>
                        <a:rPr lang="de-DE" sz="1400" b="0" dirty="0" err="1">
                          <a:effectLst/>
                          <a:latin typeface="Georgia" panose="02040502050405020303" pitchFamily="18" charset="0"/>
                        </a:rPr>
                        <a:t>days</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6618343"/>
                  </a:ext>
                </a:extLst>
              </a:tr>
              <a:tr h="0">
                <a:tc>
                  <a:txBody>
                    <a:bodyPr/>
                    <a:lstStyle/>
                    <a:p>
                      <a:pPr algn="just">
                        <a:lnSpc>
                          <a:spcPct val="107000"/>
                        </a:lnSpc>
                        <a:spcAft>
                          <a:spcPts val="0"/>
                        </a:spcAft>
                      </a:pPr>
                      <a:r>
                        <a:rPr lang="de-DE" sz="1400" b="0" dirty="0">
                          <a:effectLst/>
                          <a:latin typeface="Georgia" panose="02040502050405020303" pitchFamily="18" charset="0"/>
                        </a:rPr>
                        <a:t>3 </a:t>
                      </a:r>
                      <a:r>
                        <a:rPr lang="de-DE" sz="1400" b="0" dirty="0" err="1">
                          <a:effectLst/>
                          <a:latin typeface="Georgia" panose="02040502050405020303" pitchFamily="18" charset="0"/>
                        </a:rPr>
                        <a:t>terms</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gn="just">
                        <a:lnSpc>
                          <a:spcPct val="107000"/>
                        </a:lnSpc>
                        <a:spcAft>
                          <a:spcPts val="0"/>
                        </a:spcAft>
                      </a:pPr>
                      <a:r>
                        <a:rPr lang="de-DE" sz="1400" b="0" dirty="0">
                          <a:effectLst/>
                          <a:latin typeface="Georgia" panose="02040502050405020303" pitchFamily="18" charset="0"/>
                        </a:rPr>
                        <a:t>8,5 </a:t>
                      </a:r>
                      <a:r>
                        <a:rPr lang="de-DE" sz="1400" b="0" dirty="0" err="1">
                          <a:effectLst/>
                          <a:latin typeface="Georgia" panose="02040502050405020303" pitchFamily="18" charset="0"/>
                        </a:rPr>
                        <a:t>months</a:t>
                      </a:r>
                      <a:r>
                        <a:rPr lang="de-DE" sz="1400" b="0" dirty="0">
                          <a:effectLst/>
                          <a:latin typeface="Georgia" panose="02040502050405020303" pitchFamily="18" charset="0"/>
                        </a:rPr>
                        <a:t>  = 255 </a:t>
                      </a:r>
                      <a:r>
                        <a:rPr lang="de-DE" sz="1400" b="0" dirty="0" err="1">
                          <a:effectLst/>
                          <a:latin typeface="Georgia" panose="02040502050405020303" pitchFamily="18" charset="0"/>
                        </a:rPr>
                        <a:t>days</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3494490"/>
                  </a:ext>
                </a:extLst>
              </a:tr>
              <a:tr h="0">
                <a:tc>
                  <a:txBody>
                    <a:bodyPr/>
                    <a:lstStyle/>
                    <a:p>
                      <a:pPr algn="just">
                        <a:lnSpc>
                          <a:spcPct val="107000"/>
                        </a:lnSpc>
                        <a:spcAft>
                          <a:spcPts val="0"/>
                        </a:spcAft>
                      </a:pPr>
                      <a:r>
                        <a:rPr lang="de-DE" sz="1400" b="0" dirty="0">
                          <a:effectLst/>
                          <a:latin typeface="Georgia" panose="02040502050405020303" pitchFamily="18" charset="0"/>
                        </a:rPr>
                        <a:t>2 </a:t>
                      </a:r>
                      <a:r>
                        <a:rPr lang="de-DE" sz="1400" b="0" dirty="0" err="1">
                          <a:effectLst/>
                          <a:latin typeface="Georgia" panose="02040502050405020303" pitchFamily="18" charset="0"/>
                        </a:rPr>
                        <a:t>semesters</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rgbClr val="00376C"/>
                    </a:solidFill>
                  </a:tcPr>
                </a:tc>
                <a:tc>
                  <a:txBody>
                    <a:bodyPr/>
                    <a:lstStyle/>
                    <a:p>
                      <a:pPr algn="just">
                        <a:lnSpc>
                          <a:spcPct val="107000"/>
                        </a:lnSpc>
                        <a:spcAft>
                          <a:spcPts val="0"/>
                        </a:spcAft>
                      </a:pPr>
                      <a:r>
                        <a:rPr lang="de-DE" sz="1400" b="0" dirty="0">
                          <a:effectLst/>
                          <a:latin typeface="Georgia" panose="02040502050405020303" pitchFamily="18" charset="0"/>
                        </a:rPr>
                        <a:t>8,5 </a:t>
                      </a:r>
                      <a:r>
                        <a:rPr lang="de-DE" sz="1400" b="0" dirty="0" err="1">
                          <a:effectLst/>
                          <a:latin typeface="Georgia" panose="02040502050405020303" pitchFamily="18" charset="0"/>
                        </a:rPr>
                        <a:t>months</a:t>
                      </a:r>
                      <a:r>
                        <a:rPr lang="de-DE" sz="1400" b="0" dirty="0">
                          <a:effectLst/>
                          <a:latin typeface="Georgia" panose="02040502050405020303" pitchFamily="18" charset="0"/>
                        </a:rPr>
                        <a:t>  = 255 </a:t>
                      </a:r>
                      <a:r>
                        <a:rPr lang="de-DE" sz="1400" b="0" dirty="0" err="1">
                          <a:effectLst/>
                          <a:latin typeface="Georgia" panose="02040502050405020303" pitchFamily="18" charset="0"/>
                        </a:rPr>
                        <a:t>days</a:t>
                      </a:r>
                      <a:endParaRPr lang="de-DE" sz="14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3807056"/>
                  </a:ext>
                </a:extLst>
              </a:tr>
            </a:tbl>
          </a:graphicData>
        </a:graphic>
      </p:graphicFrame>
      <p:sp>
        <p:nvSpPr>
          <p:cNvPr id="7" name="Textfeld 6">
            <a:extLst>
              <a:ext uri="{FF2B5EF4-FFF2-40B4-BE49-F238E27FC236}">
                <a16:creationId xmlns:a16="http://schemas.microsoft.com/office/drawing/2014/main" id="{552B585C-AA36-435C-B4E9-62D3DFD40357}"/>
              </a:ext>
            </a:extLst>
          </p:cNvPr>
          <p:cNvSpPr txBox="1"/>
          <p:nvPr/>
        </p:nvSpPr>
        <p:spPr>
          <a:xfrm>
            <a:off x="906780" y="995872"/>
            <a:ext cx="5120640" cy="432911"/>
          </a:xfrm>
          <a:prstGeom prst="rect">
            <a:avLst/>
          </a:prstGeom>
          <a:noFill/>
        </p:spPr>
        <p:txBody>
          <a:bodyPr wrap="square" lIns="0" tIns="0" rIns="0" bIns="0" rtlCol="0">
            <a:noAutofit/>
          </a:bodyPr>
          <a:lstStyle/>
          <a:p>
            <a:pPr algn="l">
              <a:lnSpc>
                <a:spcPts val="2100"/>
              </a:lnSpc>
            </a:pPr>
            <a:r>
              <a:rPr lang="de-DE" sz="3600" dirty="0">
                <a:latin typeface="Georgia" panose="02040502050405020303" pitchFamily="18" charset="0"/>
              </a:rPr>
              <a:t>Erasmus Grant</a:t>
            </a:r>
          </a:p>
        </p:txBody>
      </p:sp>
    </p:spTree>
    <p:extLst>
      <p:ext uri="{BB962C8B-B14F-4D97-AF65-F5344CB8AC3E}">
        <p14:creationId xmlns:p14="http://schemas.microsoft.com/office/powerpoint/2010/main" val="133310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1EE94C3-BB1E-44DA-9338-F43E30E6DFA0}"/>
              </a:ext>
            </a:extLst>
          </p:cNvPr>
          <p:cNvSpPr txBox="1"/>
          <p:nvPr/>
        </p:nvSpPr>
        <p:spPr>
          <a:xfrm>
            <a:off x="998220" y="1371600"/>
            <a:ext cx="914400" cy="914400"/>
          </a:xfrm>
          <a:prstGeom prst="rect">
            <a:avLst/>
          </a:prstGeom>
          <a:noFill/>
        </p:spPr>
        <p:txBody>
          <a:bodyPr wrap="none" lIns="0" tIns="0" rIns="0" bIns="0" rtlCol="0">
            <a:noAutofit/>
          </a:bodyPr>
          <a:lstStyle/>
          <a:p>
            <a:pPr>
              <a:lnSpc>
                <a:spcPts val="2100"/>
              </a:lnSpc>
            </a:pPr>
            <a:r>
              <a:rPr lang="de-DE" sz="3600" dirty="0">
                <a:latin typeface="Georgia" panose="02040502050405020303" pitchFamily="18" charset="0"/>
              </a:rPr>
              <a:t>Finance </a:t>
            </a:r>
            <a:r>
              <a:rPr lang="de-DE" sz="3600" dirty="0" err="1">
                <a:latin typeface="Georgia" panose="02040502050405020303" pitchFamily="18" charset="0"/>
              </a:rPr>
              <a:t>your</a:t>
            </a:r>
            <a:r>
              <a:rPr lang="de-DE" sz="3600" dirty="0">
                <a:latin typeface="Georgia" panose="02040502050405020303" pitchFamily="18" charset="0"/>
              </a:rPr>
              <a:t> </a:t>
            </a:r>
            <a:r>
              <a:rPr lang="de-DE" sz="3600" dirty="0" err="1">
                <a:latin typeface="Georgia" panose="02040502050405020303" pitchFamily="18" charset="0"/>
              </a:rPr>
              <a:t>study</a:t>
            </a:r>
            <a:r>
              <a:rPr lang="de-DE" sz="3600" dirty="0">
                <a:latin typeface="Georgia" panose="02040502050405020303" pitchFamily="18" charset="0"/>
              </a:rPr>
              <a:t> </a:t>
            </a:r>
            <a:r>
              <a:rPr lang="de-DE" sz="3600" dirty="0" err="1">
                <a:latin typeface="Georgia" panose="02040502050405020303" pitchFamily="18" charset="0"/>
              </a:rPr>
              <a:t>abroad</a:t>
            </a:r>
            <a:endParaRPr lang="de-DE" sz="3600" dirty="0">
              <a:latin typeface="Georgia" panose="02040502050405020303" pitchFamily="18" charset="0"/>
            </a:endParaRPr>
          </a:p>
        </p:txBody>
      </p:sp>
      <p:sp>
        <p:nvSpPr>
          <p:cNvPr id="4" name="Textfeld 3">
            <a:extLst>
              <a:ext uri="{FF2B5EF4-FFF2-40B4-BE49-F238E27FC236}">
                <a16:creationId xmlns:a16="http://schemas.microsoft.com/office/drawing/2014/main" id="{7B8B1E92-191F-4291-A65F-4194F1C7F105}"/>
              </a:ext>
            </a:extLst>
          </p:cNvPr>
          <p:cNvSpPr txBox="1"/>
          <p:nvPr/>
        </p:nvSpPr>
        <p:spPr>
          <a:xfrm>
            <a:off x="1211580" y="2743200"/>
            <a:ext cx="914400" cy="914400"/>
          </a:xfrm>
          <a:prstGeom prst="rect">
            <a:avLst/>
          </a:prstGeom>
          <a:noFill/>
        </p:spPr>
        <p:txBody>
          <a:bodyPr wrap="none" lIns="0" tIns="0" rIns="0" bIns="0" rtlCol="0">
            <a:noAutofit/>
          </a:bodyPr>
          <a:lstStyle/>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rPr>
              <a:t>Erasmus scholarship (between 490 – 600€ per month)</a:t>
            </a: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rPr>
              <a:t>Swiss mobility scholarship</a:t>
            </a: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hlinkClick r:id="rId2">
                  <a:extLst>
                    <a:ext uri="{A12FA001-AC4F-418D-AE19-62706E023703}">
                      <ahyp:hlinkClr xmlns:ahyp="http://schemas.microsoft.com/office/drawing/2018/hyperlinkcolor" val="tx"/>
                    </a:ext>
                  </a:extLst>
                </a:hlinkClick>
              </a:rPr>
              <a:t>Auslands-Bafög</a:t>
            </a:r>
            <a:endParaRPr lang="en-US" sz="2000" dirty="0">
              <a:solidFill>
                <a:schemeClr val="bg1">
                  <a:lumMod val="20000"/>
                  <a:lumOff val="80000"/>
                </a:schemeClr>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WWG-Stipendium (Business and Economics Society Scholarship)</a:t>
            </a:r>
            <a:endParaRPr lang="en-US" sz="2000" dirty="0">
              <a:solidFill>
                <a:schemeClr val="bg1">
                  <a:lumMod val="20000"/>
                  <a:lumOff val="80000"/>
                </a:schemeClr>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PROMOS</a:t>
            </a:r>
            <a:r>
              <a:rPr lang="en-US" sz="2000" dirty="0">
                <a:solidFill>
                  <a:schemeClr val="bg2">
                    <a:lumMod val="20000"/>
                    <a:lumOff val="80000"/>
                  </a:schemeClr>
                </a:solidFill>
                <a:latin typeface="Georgia" panose="02040502050405020303" pitchFamily="18" charset="0"/>
              </a:rPr>
              <a:t> </a:t>
            </a:r>
            <a:r>
              <a:rPr lang="en-US" sz="2000" dirty="0">
                <a:solidFill>
                  <a:srgbClr val="FF0000"/>
                </a:solidFill>
                <a:latin typeface="Georgia" panose="02040502050405020303" pitchFamily="18" charset="0"/>
              </a:rPr>
              <a:t>(</a:t>
            </a:r>
            <a:r>
              <a:rPr lang="de-DE" sz="2000" dirty="0">
                <a:solidFill>
                  <a:srgbClr val="FF0000"/>
                </a:solidFill>
                <a:hlinkClick r:id="rId5">
                  <a:extLst>
                    <a:ext uri="{A12FA001-AC4F-418D-AE19-62706E023703}">
                      <ahyp:hlinkClr xmlns:ahyp="http://schemas.microsoft.com/office/drawing/2018/hyperlinkcolor" val="tx"/>
                    </a:ext>
                  </a:extLst>
                </a:hlinkClick>
              </a:rPr>
              <a:t>promos.international@hu-berlin.de</a:t>
            </a:r>
            <a:r>
              <a:rPr lang="de-DE" sz="2000" dirty="0">
                <a:solidFill>
                  <a:srgbClr val="FF0000"/>
                </a:solidFill>
              </a:rPr>
              <a:t>)</a:t>
            </a:r>
            <a:endParaRPr lang="en-US" sz="2000" dirty="0">
              <a:solidFill>
                <a:srgbClr val="FF0000"/>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latin typeface="Georgia" panose="02040502050405020303" pitchFamily="18" charset="0"/>
              </a:rPr>
              <a:t>FAQ on our website </a:t>
            </a:r>
          </a:p>
          <a:p>
            <a:pPr>
              <a:lnSpc>
                <a:spcPts val="2100"/>
              </a:lnSpc>
            </a:pPr>
            <a:endParaRPr lang="en-US" sz="1400" dirty="0">
              <a:latin typeface="+mj-lt"/>
            </a:endParaRPr>
          </a:p>
          <a:p>
            <a:pPr>
              <a:lnSpc>
                <a:spcPts val="2100"/>
              </a:lnSpc>
            </a:pPr>
            <a:r>
              <a:rPr lang="en-US" sz="2000" dirty="0">
                <a:latin typeface="Georgia" panose="02040502050405020303" pitchFamily="18" charset="0"/>
              </a:rPr>
              <a:t>Keep in mind: Save some money before your trip!</a:t>
            </a:r>
          </a:p>
        </p:txBody>
      </p:sp>
    </p:spTree>
    <p:extLst>
      <p:ext uri="{BB962C8B-B14F-4D97-AF65-F5344CB8AC3E}">
        <p14:creationId xmlns:p14="http://schemas.microsoft.com/office/powerpoint/2010/main" val="20642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72C14EBD-60FC-49EC-A08B-34C4183B49ED}"/>
              </a:ext>
            </a:extLst>
          </p:cNvPr>
          <p:cNvSpPr/>
          <p:nvPr/>
        </p:nvSpPr>
        <p:spPr>
          <a:xfrm>
            <a:off x="906780" y="1706880"/>
            <a:ext cx="9044940" cy="4815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r>
              <a:rPr lang="de-DE" sz="1200" dirty="0">
                <a:solidFill>
                  <a:srgbClr val="00376C"/>
                </a:solidFill>
                <a:latin typeface="Georgia" panose="02040502050405020303" pitchFamily="18" charset="0"/>
              </a:rPr>
              <a:t>Source</a:t>
            </a:r>
            <a:r>
              <a:rPr lang="de-DE" sz="1200" dirty="0">
                <a:solidFill>
                  <a:srgbClr val="00376C"/>
                </a:solidFill>
                <a:latin typeface="Georgia" panose="02040502050405020303" pitchFamily="18" charset="0"/>
                <a:hlinkClick r:id="rId3"/>
              </a:rPr>
              <a:t>https://www.movetia.ch/programme/international/schweizer-programm-zu-erasmus/hochschulbildung-und-hoehere-berufsbildung/mobilitaet</a:t>
            </a:r>
            <a:endParaRPr lang="de-DE" sz="1200" dirty="0">
              <a:solidFill>
                <a:srgbClr val="00376C"/>
              </a:solidFill>
              <a:latin typeface="Georgia" panose="02040502050405020303" pitchFamily="18" charset="0"/>
            </a:endParaRPr>
          </a:p>
        </p:txBody>
      </p:sp>
      <p:sp>
        <p:nvSpPr>
          <p:cNvPr id="7" name="Textfeld 6">
            <a:extLst>
              <a:ext uri="{FF2B5EF4-FFF2-40B4-BE49-F238E27FC236}">
                <a16:creationId xmlns:a16="http://schemas.microsoft.com/office/drawing/2014/main" id="{552B585C-AA36-435C-B4E9-62D3DFD40357}"/>
              </a:ext>
            </a:extLst>
          </p:cNvPr>
          <p:cNvSpPr txBox="1"/>
          <p:nvPr/>
        </p:nvSpPr>
        <p:spPr>
          <a:xfrm>
            <a:off x="906780" y="995872"/>
            <a:ext cx="5120640" cy="432911"/>
          </a:xfrm>
          <a:prstGeom prst="rect">
            <a:avLst/>
          </a:prstGeom>
          <a:noFill/>
        </p:spPr>
        <p:txBody>
          <a:bodyPr wrap="square" lIns="0" tIns="0" rIns="0" bIns="0" rtlCol="0">
            <a:noAutofit/>
          </a:bodyPr>
          <a:lstStyle/>
          <a:p>
            <a:pPr algn="l">
              <a:lnSpc>
                <a:spcPts val="2100"/>
              </a:lnSpc>
            </a:pPr>
            <a:r>
              <a:rPr lang="de-DE" sz="3600" dirty="0">
                <a:latin typeface="Georgia" panose="02040502050405020303" pitchFamily="18" charset="0"/>
              </a:rPr>
              <a:t>Swiss </a:t>
            </a:r>
            <a:r>
              <a:rPr lang="de-DE" sz="3600" dirty="0" err="1">
                <a:latin typeface="Georgia" panose="02040502050405020303" pitchFamily="18" charset="0"/>
              </a:rPr>
              <a:t>mobility</a:t>
            </a:r>
            <a:r>
              <a:rPr lang="de-DE" sz="3600" dirty="0">
                <a:latin typeface="Georgia" panose="02040502050405020303" pitchFamily="18" charset="0"/>
              </a:rPr>
              <a:t> Grant</a:t>
            </a:r>
          </a:p>
          <a:p>
            <a:pPr algn="l">
              <a:lnSpc>
                <a:spcPts val="2100"/>
              </a:lnSpc>
            </a:pPr>
            <a:endParaRPr lang="de-DE" sz="3600" dirty="0">
              <a:latin typeface="Georgia" panose="02040502050405020303" pitchFamily="18" charset="0"/>
            </a:endParaRPr>
          </a:p>
        </p:txBody>
      </p:sp>
      <p:pic>
        <p:nvPicPr>
          <p:cNvPr id="8" name="Grafik 7">
            <a:extLst>
              <a:ext uri="{FF2B5EF4-FFF2-40B4-BE49-F238E27FC236}">
                <a16:creationId xmlns:a16="http://schemas.microsoft.com/office/drawing/2014/main" id="{A5772AA7-747D-4415-A2D7-8B5A9F891748}"/>
              </a:ext>
            </a:extLst>
          </p:cNvPr>
          <p:cNvPicPr>
            <a:picLocks noChangeAspect="1"/>
          </p:cNvPicPr>
          <p:nvPr/>
        </p:nvPicPr>
        <p:blipFill>
          <a:blip r:embed="rId4"/>
          <a:stretch>
            <a:fillRect/>
          </a:stretch>
        </p:blipFill>
        <p:spPr>
          <a:xfrm>
            <a:off x="994869" y="1706880"/>
            <a:ext cx="7352381" cy="4238095"/>
          </a:xfrm>
          <a:prstGeom prst="rect">
            <a:avLst/>
          </a:prstGeom>
        </p:spPr>
      </p:pic>
    </p:spTree>
    <p:extLst>
      <p:ext uri="{BB962C8B-B14F-4D97-AF65-F5344CB8AC3E}">
        <p14:creationId xmlns:p14="http://schemas.microsoft.com/office/powerpoint/2010/main" val="3282576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1EE94C3-BB1E-44DA-9338-F43E30E6DFA0}"/>
              </a:ext>
            </a:extLst>
          </p:cNvPr>
          <p:cNvSpPr txBox="1"/>
          <p:nvPr/>
        </p:nvSpPr>
        <p:spPr>
          <a:xfrm>
            <a:off x="998220" y="1371600"/>
            <a:ext cx="914400" cy="914400"/>
          </a:xfrm>
          <a:prstGeom prst="rect">
            <a:avLst/>
          </a:prstGeom>
          <a:noFill/>
        </p:spPr>
        <p:txBody>
          <a:bodyPr wrap="none" lIns="0" tIns="0" rIns="0" bIns="0" rtlCol="0">
            <a:noAutofit/>
          </a:bodyPr>
          <a:lstStyle/>
          <a:p>
            <a:pPr>
              <a:lnSpc>
                <a:spcPts val="2100"/>
              </a:lnSpc>
            </a:pPr>
            <a:r>
              <a:rPr lang="de-DE" sz="3600" dirty="0">
                <a:latin typeface="Georgia" panose="02040502050405020303" pitchFamily="18" charset="0"/>
              </a:rPr>
              <a:t>Finance </a:t>
            </a:r>
            <a:r>
              <a:rPr lang="de-DE" sz="3600" dirty="0" err="1">
                <a:latin typeface="Georgia" panose="02040502050405020303" pitchFamily="18" charset="0"/>
              </a:rPr>
              <a:t>your</a:t>
            </a:r>
            <a:r>
              <a:rPr lang="de-DE" sz="3600" dirty="0">
                <a:latin typeface="Georgia" panose="02040502050405020303" pitchFamily="18" charset="0"/>
              </a:rPr>
              <a:t> </a:t>
            </a:r>
            <a:r>
              <a:rPr lang="de-DE" sz="3600" dirty="0" err="1">
                <a:latin typeface="Georgia" panose="02040502050405020303" pitchFamily="18" charset="0"/>
              </a:rPr>
              <a:t>study</a:t>
            </a:r>
            <a:r>
              <a:rPr lang="de-DE" sz="3600" dirty="0">
                <a:latin typeface="Georgia" panose="02040502050405020303" pitchFamily="18" charset="0"/>
              </a:rPr>
              <a:t> </a:t>
            </a:r>
            <a:r>
              <a:rPr lang="de-DE" sz="3600" dirty="0" err="1">
                <a:latin typeface="Georgia" panose="02040502050405020303" pitchFamily="18" charset="0"/>
              </a:rPr>
              <a:t>abroad</a:t>
            </a:r>
            <a:endParaRPr lang="de-DE" sz="3600" dirty="0">
              <a:latin typeface="Georgia" panose="02040502050405020303" pitchFamily="18" charset="0"/>
            </a:endParaRPr>
          </a:p>
        </p:txBody>
      </p:sp>
      <p:sp>
        <p:nvSpPr>
          <p:cNvPr id="4" name="Textfeld 3">
            <a:extLst>
              <a:ext uri="{FF2B5EF4-FFF2-40B4-BE49-F238E27FC236}">
                <a16:creationId xmlns:a16="http://schemas.microsoft.com/office/drawing/2014/main" id="{7B8B1E92-191F-4291-A65F-4194F1C7F105}"/>
              </a:ext>
            </a:extLst>
          </p:cNvPr>
          <p:cNvSpPr txBox="1"/>
          <p:nvPr/>
        </p:nvSpPr>
        <p:spPr>
          <a:xfrm>
            <a:off x="1211580" y="2743200"/>
            <a:ext cx="914400" cy="914400"/>
          </a:xfrm>
          <a:prstGeom prst="rect">
            <a:avLst/>
          </a:prstGeom>
          <a:noFill/>
        </p:spPr>
        <p:txBody>
          <a:bodyPr wrap="none" lIns="0" tIns="0" rIns="0" bIns="0" rtlCol="0">
            <a:noAutofit/>
          </a:bodyPr>
          <a:lstStyle/>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rPr>
              <a:t>Erasmus scholarship (between 490 – 600€ per month)</a:t>
            </a: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rPr>
              <a:t>Swiss mobility scholarship</a:t>
            </a: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hlinkClick r:id="rId2">
                  <a:extLst>
                    <a:ext uri="{A12FA001-AC4F-418D-AE19-62706E023703}">
                      <ahyp:hlinkClr xmlns:ahyp="http://schemas.microsoft.com/office/drawing/2018/hyperlinkcolor" val="tx"/>
                    </a:ext>
                  </a:extLst>
                </a:hlinkClick>
              </a:rPr>
              <a:t>Auslands-Bafög</a:t>
            </a:r>
            <a:endParaRPr lang="en-US" sz="2000" dirty="0">
              <a:solidFill>
                <a:schemeClr val="bg1">
                  <a:lumMod val="20000"/>
                  <a:lumOff val="80000"/>
                </a:schemeClr>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solidFill>
                  <a:schemeClr val="bg1">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WWG-Stipendium (Business and Economics Society Scholarship)</a:t>
            </a:r>
            <a:endParaRPr lang="en-US" sz="2000" dirty="0">
              <a:solidFill>
                <a:schemeClr val="bg1">
                  <a:lumMod val="20000"/>
                  <a:lumOff val="80000"/>
                </a:schemeClr>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PROMOS</a:t>
            </a:r>
            <a:r>
              <a:rPr lang="en-US" sz="2000" dirty="0">
                <a:solidFill>
                  <a:schemeClr val="bg2">
                    <a:lumMod val="20000"/>
                    <a:lumOff val="80000"/>
                  </a:schemeClr>
                </a:solidFill>
                <a:latin typeface="Georgia" panose="02040502050405020303" pitchFamily="18" charset="0"/>
              </a:rPr>
              <a:t> </a:t>
            </a:r>
            <a:r>
              <a:rPr lang="en-US" sz="2000" dirty="0">
                <a:solidFill>
                  <a:srgbClr val="FF0000"/>
                </a:solidFill>
                <a:latin typeface="Georgia" panose="02040502050405020303" pitchFamily="18" charset="0"/>
              </a:rPr>
              <a:t>(</a:t>
            </a:r>
            <a:r>
              <a:rPr lang="de-DE" sz="2000" dirty="0">
                <a:solidFill>
                  <a:srgbClr val="FF0000"/>
                </a:solidFill>
                <a:hlinkClick r:id="rId5">
                  <a:extLst>
                    <a:ext uri="{A12FA001-AC4F-418D-AE19-62706E023703}">
                      <ahyp:hlinkClr xmlns:ahyp="http://schemas.microsoft.com/office/drawing/2018/hyperlinkcolor" val="tx"/>
                    </a:ext>
                  </a:extLst>
                </a:hlinkClick>
              </a:rPr>
              <a:t>promos.international@hu-berlin.de</a:t>
            </a:r>
            <a:r>
              <a:rPr lang="de-DE" sz="2000" dirty="0">
                <a:solidFill>
                  <a:srgbClr val="FF0000"/>
                </a:solidFill>
              </a:rPr>
              <a:t>)</a:t>
            </a:r>
            <a:endParaRPr lang="en-US" sz="2000" dirty="0">
              <a:solidFill>
                <a:srgbClr val="FF0000"/>
              </a:solidFill>
              <a:latin typeface="Georgia" panose="02040502050405020303" pitchFamily="18" charset="0"/>
            </a:endParaRPr>
          </a:p>
          <a:p>
            <a:pPr marL="342900" indent="-342900">
              <a:lnSpc>
                <a:spcPct val="150000"/>
              </a:lnSpc>
              <a:buFont typeface="Arial" panose="020B0604020202020204" pitchFamily="34" charset="0"/>
              <a:buChar char="•"/>
            </a:pPr>
            <a:r>
              <a:rPr lang="en-US" sz="2000" dirty="0">
                <a:latin typeface="Georgia" panose="02040502050405020303" pitchFamily="18" charset="0"/>
              </a:rPr>
              <a:t>FAQ on our website </a:t>
            </a:r>
          </a:p>
          <a:p>
            <a:pPr>
              <a:lnSpc>
                <a:spcPts val="2100"/>
              </a:lnSpc>
            </a:pPr>
            <a:endParaRPr lang="en-US" sz="1400" dirty="0">
              <a:latin typeface="+mj-lt"/>
            </a:endParaRPr>
          </a:p>
          <a:p>
            <a:pPr>
              <a:lnSpc>
                <a:spcPts val="2100"/>
              </a:lnSpc>
            </a:pPr>
            <a:r>
              <a:rPr lang="en-US" sz="2000" dirty="0">
                <a:latin typeface="Georgia" panose="02040502050405020303" pitchFamily="18" charset="0"/>
              </a:rPr>
              <a:t>Keep in mind: Save some money before your trip!</a:t>
            </a:r>
          </a:p>
        </p:txBody>
      </p:sp>
    </p:spTree>
    <p:extLst>
      <p:ext uri="{BB962C8B-B14F-4D97-AF65-F5344CB8AC3E}">
        <p14:creationId xmlns:p14="http://schemas.microsoft.com/office/powerpoint/2010/main" val="335724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2">
            <a:extLst>
              <a:ext uri="{FF2B5EF4-FFF2-40B4-BE49-F238E27FC236}">
                <a16:creationId xmlns:a16="http://schemas.microsoft.com/office/drawing/2014/main" id="{A9E0EE76-86F2-3B0B-95A9-060078A0AA1A}"/>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13" name="Textplatzhalter 5">
            <a:extLst>
              <a:ext uri="{FF2B5EF4-FFF2-40B4-BE49-F238E27FC236}">
                <a16:creationId xmlns:a16="http://schemas.microsoft.com/office/drawing/2014/main" id="{679F4D65-7B78-25F4-DD87-6769335FC426}"/>
              </a:ext>
            </a:extLst>
          </p:cNvPr>
          <p:cNvSpPr txBox="1">
            <a:spLocks/>
          </p:cNvSpPr>
          <p:nvPr/>
        </p:nvSpPr>
        <p:spPr>
          <a:xfrm>
            <a:off x="1134000" y="2458800"/>
            <a:ext cx="9934575" cy="303651"/>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b="1" dirty="0"/>
          </a:p>
        </p:txBody>
      </p:sp>
      <p:sp>
        <p:nvSpPr>
          <p:cNvPr id="14" name="Textplatzhalter 5">
            <a:extLst>
              <a:ext uri="{FF2B5EF4-FFF2-40B4-BE49-F238E27FC236}">
                <a16:creationId xmlns:a16="http://schemas.microsoft.com/office/drawing/2014/main" id="{AB6AB536-7886-82C1-9284-38BD535644F6}"/>
              </a:ext>
            </a:extLst>
          </p:cNvPr>
          <p:cNvSpPr txBox="1">
            <a:spLocks/>
          </p:cNvSpPr>
          <p:nvPr/>
        </p:nvSpPr>
        <p:spPr>
          <a:xfrm>
            <a:off x="1135425" y="2935287"/>
            <a:ext cx="9934575"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60"/>
              </a:lnSpc>
              <a:buNone/>
            </a:pPr>
            <a:endParaRPr lang="de-DE" sz="1800" dirty="0">
              <a:latin typeface="Arial" panose="020B0604020202020204" pitchFamily="34" charset="0"/>
            </a:endParaRPr>
          </a:p>
        </p:txBody>
      </p:sp>
      <p:sp>
        <p:nvSpPr>
          <p:cNvPr id="15" name="Textplatzhalter 4">
            <a:extLst>
              <a:ext uri="{FF2B5EF4-FFF2-40B4-BE49-F238E27FC236}">
                <a16:creationId xmlns:a16="http://schemas.microsoft.com/office/drawing/2014/main" id="{C0C0B408-9C59-B97E-9C2C-9048AED8604C}"/>
              </a:ext>
            </a:extLst>
          </p:cNvPr>
          <p:cNvSpPr txBox="1">
            <a:spLocks/>
          </p:cNvSpPr>
          <p:nvPr/>
        </p:nvSpPr>
        <p:spPr>
          <a:xfrm>
            <a:off x="1134000" y="1270800"/>
            <a:ext cx="9936000" cy="538609"/>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600" dirty="0" err="1">
                <a:latin typeface="Georgia" panose="02040502050405020303" pitchFamily="18" charset="0"/>
              </a:rPr>
              <a:t>Eligibility</a:t>
            </a:r>
            <a:r>
              <a:rPr lang="de-DE" sz="3600" dirty="0">
                <a:latin typeface="Georgia" panose="02040502050405020303" pitchFamily="18" charset="0"/>
              </a:rPr>
              <a:t> </a:t>
            </a:r>
            <a:r>
              <a:rPr lang="de-DE" sz="3600" dirty="0" err="1">
                <a:latin typeface="Georgia" panose="02040502050405020303" pitchFamily="18" charset="0"/>
              </a:rPr>
              <a:t>Criteria</a:t>
            </a:r>
            <a:endParaRPr lang="de-DE" sz="3600" dirty="0">
              <a:latin typeface="Georgia" panose="02040502050405020303" pitchFamily="18" charset="0"/>
            </a:endParaRPr>
          </a:p>
        </p:txBody>
      </p:sp>
      <p:sp>
        <p:nvSpPr>
          <p:cNvPr id="2" name="Rechteck 1">
            <a:extLst>
              <a:ext uri="{FF2B5EF4-FFF2-40B4-BE49-F238E27FC236}">
                <a16:creationId xmlns:a16="http://schemas.microsoft.com/office/drawing/2014/main" id="{40B93B6A-A887-4C52-ABFE-A35B8F705906}"/>
              </a:ext>
            </a:extLst>
          </p:cNvPr>
          <p:cNvSpPr/>
          <p:nvPr/>
        </p:nvSpPr>
        <p:spPr>
          <a:xfrm>
            <a:off x="707280" y="1809409"/>
            <a:ext cx="8330040" cy="4652940"/>
          </a:xfrm>
          <a:prstGeom prst="rect">
            <a:avLst/>
          </a:prstGeom>
        </p:spPr>
        <p:txBody>
          <a:bodyPr wrap="square">
            <a:spAutoFit/>
          </a:bodyPr>
          <a:lstStyle/>
          <a:p>
            <a:pPr marL="342900" indent="-342900">
              <a:lnSpc>
                <a:spcPct val="150000"/>
              </a:lnSpc>
              <a:buFont typeface="Arial" panose="020B0604020202020204" pitchFamily="34" charset="0"/>
              <a:buChar char="•"/>
            </a:pPr>
            <a:r>
              <a:rPr lang="de-DE" sz="2000" dirty="0">
                <a:latin typeface="Georgia" panose="02040502050405020303" pitchFamily="18" charset="0"/>
              </a:rPr>
              <a:t>Overall grade: 1 – 2,9</a:t>
            </a:r>
          </a:p>
          <a:p>
            <a:pPr marL="342900" indent="-342900">
              <a:lnSpc>
                <a:spcPct val="150000"/>
              </a:lnSpc>
              <a:buFont typeface="Arial" panose="020B0604020202020204" pitchFamily="34" charset="0"/>
              <a:buChar char="•"/>
            </a:pPr>
            <a:r>
              <a:rPr lang="de-DE" sz="2000" dirty="0">
                <a:latin typeface="Georgia" panose="02040502050405020303" pitchFamily="18" charset="0"/>
              </a:rPr>
              <a:t>Proof </a:t>
            </a:r>
            <a:r>
              <a:rPr lang="de-DE" sz="2000" dirty="0" err="1">
                <a:latin typeface="Georgia" panose="02040502050405020303" pitchFamily="18" charset="0"/>
              </a:rPr>
              <a:t>of</a:t>
            </a:r>
            <a:r>
              <a:rPr lang="de-DE" sz="2000" dirty="0">
                <a:latin typeface="Georgia" panose="02040502050405020303" pitchFamily="18" charset="0"/>
              </a:rPr>
              <a:t> </a:t>
            </a:r>
            <a:r>
              <a:rPr lang="de-DE" sz="2000" dirty="0" err="1">
                <a:latin typeface="Georgia" panose="02040502050405020303" pitchFamily="18" charset="0"/>
              </a:rPr>
              <a:t>Enrollment</a:t>
            </a:r>
            <a:r>
              <a:rPr lang="de-DE" sz="2000" dirty="0">
                <a:latin typeface="Georgia" panose="02040502050405020303" pitchFamily="18" charset="0"/>
              </a:rPr>
              <a:t> at HU</a:t>
            </a:r>
          </a:p>
          <a:p>
            <a:pPr marL="342900" indent="-342900">
              <a:lnSpc>
                <a:spcPct val="150000"/>
              </a:lnSpc>
              <a:buFont typeface="Arial" panose="020B0604020202020204" pitchFamily="34" charset="0"/>
              <a:buChar char="•"/>
            </a:pPr>
            <a:r>
              <a:rPr lang="de-DE" sz="2000" dirty="0">
                <a:latin typeface="Georgia" panose="02040502050405020303" pitchFamily="18" charset="0"/>
              </a:rPr>
              <a:t>Bachelor </a:t>
            </a:r>
            <a:r>
              <a:rPr lang="de-DE" sz="2000" dirty="0" err="1">
                <a:latin typeface="Georgia" panose="02040502050405020303" pitchFamily="18" charset="0"/>
              </a:rPr>
              <a:t>students</a:t>
            </a:r>
            <a:r>
              <a:rPr lang="de-DE" sz="2000" dirty="0">
                <a:latin typeface="Georgia" panose="02040502050405020303" pitchFamily="18" charset="0"/>
              </a:rPr>
              <a:t> </a:t>
            </a:r>
            <a:r>
              <a:rPr lang="de-DE" sz="2000" dirty="0" err="1">
                <a:latin typeface="Georgia" panose="02040502050405020303" pitchFamily="18" charset="0"/>
              </a:rPr>
              <a:t>can</a:t>
            </a:r>
            <a:r>
              <a:rPr lang="de-DE" sz="2000" dirty="0">
                <a:latin typeface="Georgia" panose="02040502050405020303" pitchFamily="18" charset="0"/>
              </a:rPr>
              <a:t> </a:t>
            </a:r>
            <a:r>
              <a:rPr lang="de-DE" sz="2000" dirty="0" err="1">
                <a:latin typeface="Georgia" panose="02040502050405020303" pitchFamily="18" charset="0"/>
              </a:rPr>
              <a:t>start</a:t>
            </a:r>
            <a:r>
              <a:rPr lang="de-DE" sz="2000" dirty="0">
                <a:latin typeface="Georgia" panose="02040502050405020303" pitchFamily="18" charset="0"/>
              </a:rPr>
              <a:t> </a:t>
            </a:r>
            <a:r>
              <a:rPr lang="de-DE" sz="2000" dirty="0" err="1">
                <a:latin typeface="Georgia" panose="02040502050405020303" pitchFamily="18" charset="0"/>
              </a:rPr>
              <a:t>applying</a:t>
            </a:r>
            <a:r>
              <a:rPr lang="de-DE" sz="2000" dirty="0">
                <a:latin typeface="Georgia" panose="02040502050405020303" pitchFamily="18" charset="0"/>
              </a:rPr>
              <a:t> in </a:t>
            </a:r>
            <a:r>
              <a:rPr lang="de-DE" sz="2000" dirty="0" err="1">
                <a:latin typeface="Georgia" panose="02040502050405020303" pitchFamily="18" charset="0"/>
              </a:rPr>
              <a:t>your</a:t>
            </a:r>
            <a:r>
              <a:rPr lang="de-DE" sz="2000" dirty="0">
                <a:latin typeface="Georgia" panose="02040502050405020303" pitchFamily="18" charset="0"/>
              </a:rPr>
              <a:t> 3rd </a:t>
            </a:r>
            <a:r>
              <a:rPr lang="de-DE" sz="2000" dirty="0" err="1">
                <a:latin typeface="Georgia" panose="02040502050405020303" pitchFamily="18" charset="0"/>
              </a:rPr>
              <a:t>semester</a:t>
            </a:r>
            <a:endParaRPr lang="de-DE" sz="2000" dirty="0">
              <a:latin typeface="Georgia" panose="02040502050405020303" pitchFamily="18" charset="0"/>
            </a:endParaRPr>
          </a:p>
          <a:p>
            <a:pPr marL="342900" indent="-342900">
              <a:lnSpc>
                <a:spcPct val="150000"/>
              </a:lnSpc>
              <a:buFont typeface="Arial" panose="020B0604020202020204" pitchFamily="34" charset="0"/>
              <a:buChar char="•"/>
            </a:pPr>
            <a:r>
              <a:rPr lang="de-DE" sz="2000" dirty="0">
                <a:latin typeface="Georgia" panose="02040502050405020303" pitchFamily="18" charset="0"/>
              </a:rPr>
              <a:t>Bachelor </a:t>
            </a:r>
            <a:r>
              <a:rPr lang="de-DE" sz="2000" dirty="0" err="1">
                <a:latin typeface="Georgia" panose="02040502050405020303" pitchFamily="18" charset="0"/>
              </a:rPr>
              <a:t>students</a:t>
            </a:r>
            <a:r>
              <a:rPr lang="de-DE" sz="2000" dirty="0">
                <a:latin typeface="Georgia" panose="02040502050405020303" pitchFamily="18" charset="0"/>
              </a:rPr>
              <a:t> must </a:t>
            </a:r>
            <a:r>
              <a:rPr lang="de-DE" sz="2000" dirty="0" err="1">
                <a:latin typeface="Georgia" panose="02040502050405020303" pitchFamily="18" charset="0"/>
              </a:rPr>
              <a:t>have</a:t>
            </a:r>
            <a:r>
              <a:rPr lang="de-DE" sz="2000" dirty="0">
                <a:latin typeface="Georgia" panose="02040502050405020303" pitchFamily="18" charset="0"/>
              </a:rPr>
              <a:t> min. 30 </a:t>
            </a:r>
            <a:r>
              <a:rPr lang="de-DE" sz="2000" dirty="0" err="1">
                <a:latin typeface="Georgia" panose="02040502050405020303" pitchFamily="18" charset="0"/>
              </a:rPr>
              <a:t>credits</a:t>
            </a:r>
            <a:r>
              <a:rPr lang="de-DE" sz="2000" dirty="0">
                <a:latin typeface="Georgia" panose="02040502050405020303" pitchFamily="18" charset="0"/>
              </a:rPr>
              <a:t> (</a:t>
            </a:r>
            <a:r>
              <a:rPr lang="de-DE" sz="2000" dirty="0" err="1">
                <a:latin typeface="Georgia" panose="02040502050405020303" pitchFamily="18" charset="0"/>
              </a:rPr>
              <a:t>official</a:t>
            </a:r>
            <a:r>
              <a:rPr lang="de-DE" sz="2000" dirty="0">
                <a:latin typeface="Georgia" panose="02040502050405020303" pitchFamily="18" charset="0"/>
              </a:rPr>
              <a:t> </a:t>
            </a:r>
            <a:r>
              <a:rPr lang="de-DE" sz="2000" dirty="0" err="1">
                <a:latin typeface="Georgia" panose="02040502050405020303" pitchFamily="18" charset="0"/>
              </a:rPr>
              <a:t>transcript</a:t>
            </a:r>
            <a:r>
              <a:rPr lang="de-DE" sz="2000" dirty="0">
                <a:latin typeface="Georgia" panose="02040502050405020303" pitchFamily="18" charset="0"/>
              </a:rPr>
              <a:t>)</a:t>
            </a:r>
          </a:p>
          <a:p>
            <a:pPr marL="342900" indent="-342900">
              <a:lnSpc>
                <a:spcPct val="150000"/>
              </a:lnSpc>
              <a:buFont typeface="Arial" panose="020B0604020202020204" pitchFamily="34" charset="0"/>
              <a:buChar char="•"/>
            </a:pPr>
            <a:r>
              <a:rPr lang="de-DE" sz="2000" dirty="0">
                <a:latin typeface="Georgia" panose="02040502050405020303" pitchFamily="18" charset="0"/>
              </a:rPr>
              <a:t>Master </a:t>
            </a:r>
            <a:r>
              <a:rPr lang="de-DE" sz="2000" dirty="0" err="1">
                <a:latin typeface="Georgia" panose="02040502050405020303" pitchFamily="18" charset="0"/>
              </a:rPr>
              <a:t>students</a:t>
            </a:r>
            <a:r>
              <a:rPr lang="de-DE" sz="2000" dirty="0">
                <a:latin typeface="Georgia" panose="02040502050405020303" pitchFamily="18" charset="0"/>
              </a:rPr>
              <a:t> </a:t>
            </a:r>
            <a:r>
              <a:rPr lang="de-DE" sz="2000" dirty="0" err="1">
                <a:latin typeface="Georgia" panose="02040502050405020303" pitchFamily="18" charset="0"/>
              </a:rPr>
              <a:t>can</a:t>
            </a:r>
            <a:r>
              <a:rPr lang="de-DE" sz="2000" dirty="0">
                <a:latin typeface="Georgia" panose="02040502050405020303" pitchFamily="18" charset="0"/>
              </a:rPr>
              <a:t> </a:t>
            </a:r>
            <a:r>
              <a:rPr lang="de-DE" sz="2000" dirty="0" err="1">
                <a:latin typeface="Georgia" panose="02040502050405020303" pitchFamily="18" charset="0"/>
              </a:rPr>
              <a:t>start</a:t>
            </a:r>
            <a:r>
              <a:rPr lang="de-DE" sz="2000" dirty="0">
                <a:latin typeface="Georgia" panose="02040502050405020303" pitchFamily="18" charset="0"/>
              </a:rPr>
              <a:t> </a:t>
            </a:r>
            <a:r>
              <a:rPr lang="de-DE" sz="2000" dirty="0" err="1">
                <a:latin typeface="Georgia" panose="02040502050405020303" pitchFamily="18" charset="0"/>
              </a:rPr>
              <a:t>applying</a:t>
            </a:r>
            <a:r>
              <a:rPr lang="de-DE" sz="2000" dirty="0">
                <a:latin typeface="Georgia" panose="02040502050405020303" pitchFamily="18" charset="0"/>
              </a:rPr>
              <a:t> in </a:t>
            </a:r>
            <a:r>
              <a:rPr lang="de-DE" sz="2000" dirty="0" err="1">
                <a:latin typeface="Georgia" panose="02040502050405020303" pitchFamily="18" charset="0"/>
              </a:rPr>
              <a:t>your</a:t>
            </a:r>
            <a:r>
              <a:rPr lang="de-DE" sz="2000" dirty="0">
                <a:latin typeface="Georgia" panose="02040502050405020303" pitchFamily="18" charset="0"/>
              </a:rPr>
              <a:t> 1st </a:t>
            </a:r>
            <a:r>
              <a:rPr lang="de-DE" sz="2000" dirty="0" err="1">
                <a:latin typeface="Georgia" panose="02040502050405020303" pitchFamily="18" charset="0"/>
              </a:rPr>
              <a:t>semester</a:t>
            </a:r>
            <a:endParaRPr lang="de-DE" sz="2000" dirty="0">
              <a:latin typeface="Georgia" panose="02040502050405020303" pitchFamily="18" charset="0"/>
            </a:endParaRPr>
          </a:p>
          <a:p>
            <a:pPr marL="342900" indent="-342900">
              <a:lnSpc>
                <a:spcPct val="150000"/>
              </a:lnSpc>
              <a:buFont typeface="Arial" panose="020B0604020202020204" pitchFamily="34" charset="0"/>
              <a:buChar char="•"/>
            </a:pPr>
            <a:r>
              <a:rPr lang="de-DE" sz="2000" dirty="0">
                <a:latin typeface="Georgia" panose="02040502050405020303" pitchFamily="18" charset="0"/>
              </a:rPr>
              <a:t>Master </a:t>
            </a:r>
            <a:r>
              <a:rPr lang="de-DE" sz="2000" dirty="0" err="1">
                <a:latin typeface="Georgia" panose="02040502050405020303" pitchFamily="18" charset="0"/>
              </a:rPr>
              <a:t>students</a:t>
            </a:r>
            <a:r>
              <a:rPr lang="de-DE" sz="2000" dirty="0">
                <a:latin typeface="Georgia" panose="02040502050405020303" pitchFamily="18" charset="0"/>
              </a:rPr>
              <a:t>´ </a:t>
            </a:r>
            <a:r>
              <a:rPr lang="de-DE" sz="2000" dirty="0" err="1">
                <a:latin typeface="Georgia" panose="02040502050405020303" pitchFamily="18" charset="0"/>
              </a:rPr>
              <a:t>evaluation</a:t>
            </a:r>
            <a:r>
              <a:rPr lang="de-DE" sz="2000" dirty="0">
                <a:latin typeface="Georgia" panose="02040502050405020303" pitchFamily="18" charset="0"/>
              </a:rPr>
              <a:t> </a:t>
            </a:r>
            <a:r>
              <a:rPr lang="de-DE" sz="2000" dirty="0" err="1">
                <a:latin typeface="Georgia" panose="02040502050405020303" pitchFamily="18" charset="0"/>
              </a:rPr>
              <a:t>is</a:t>
            </a:r>
            <a:r>
              <a:rPr lang="de-DE" sz="2000" dirty="0">
                <a:latin typeface="Georgia" panose="02040502050405020303" pitchFamily="18" charset="0"/>
              </a:rPr>
              <a:t> </a:t>
            </a:r>
            <a:r>
              <a:rPr lang="de-DE" sz="2000" dirty="0" err="1">
                <a:latin typeface="Georgia" panose="02040502050405020303" pitchFamily="18" charset="0"/>
              </a:rPr>
              <a:t>based</a:t>
            </a:r>
            <a:r>
              <a:rPr lang="de-DE" sz="2000" dirty="0">
                <a:latin typeface="Georgia" panose="02040502050405020303" pitchFamily="18" charset="0"/>
              </a:rPr>
              <a:t> on Bachelor-Diploma</a:t>
            </a:r>
          </a:p>
          <a:p>
            <a:pPr marL="342900" indent="-342900">
              <a:lnSpc>
                <a:spcPct val="150000"/>
              </a:lnSpc>
              <a:buFont typeface="Arial" panose="020B0604020202020204" pitchFamily="34" charset="0"/>
              <a:buChar char="•"/>
            </a:pPr>
            <a:r>
              <a:rPr lang="de-DE" sz="2000" dirty="0">
                <a:solidFill>
                  <a:schemeClr val="tx2">
                    <a:lumMod val="40000"/>
                    <a:lumOff val="60000"/>
                  </a:schemeClr>
                </a:solidFill>
                <a:latin typeface="Georgia" panose="02040502050405020303" pitchFamily="18" charset="0"/>
                <a:hlinkClick r:id="rId6">
                  <a:extLst>
                    <a:ext uri="{A12FA001-AC4F-418D-AE19-62706E023703}">
                      <ahyp:hlinkClr xmlns:ahyp="http://schemas.microsoft.com/office/drawing/2018/hyperlinkcolor" val="tx"/>
                    </a:ext>
                  </a:extLst>
                </a:hlinkClick>
              </a:rPr>
              <a:t>Language </a:t>
            </a:r>
            <a:r>
              <a:rPr lang="de-DE" sz="2000" dirty="0" err="1">
                <a:solidFill>
                  <a:schemeClr val="tx2">
                    <a:lumMod val="40000"/>
                    <a:lumOff val="60000"/>
                  </a:schemeClr>
                </a:solidFill>
                <a:latin typeface="Georgia" panose="02040502050405020303" pitchFamily="18" charset="0"/>
                <a:hlinkClick r:id="rId6">
                  <a:extLst>
                    <a:ext uri="{A12FA001-AC4F-418D-AE19-62706E023703}">
                      <ahyp:hlinkClr xmlns:ahyp="http://schemas.microsoft.com/office/drawing/2018/hyperlinkcolor" val="tx"/>
                    </a:ext>
                  </a:extLst>
                </a:hlinkClick>
              </a:rPr>
              <a:t>proficiency</a:t>
            </a:r>
            <a:r>
              <a:rPr lang="de-DE" sz="2000" dirty="0">
                <a:latin typeface="Georgia" panose="02040502050405020303" pitchFamily="18" charset="0"/>
              </a:rPr>
              <a:t>: English B2 / C1 and </a:t>
            </a:r>
            <a:r>
              <a:rPr lang="de-DE" sz="2000" dirty="0" err="1">
                <a:latin typeface="Georgia" panose="02040502050405020303" pitchFamily="18" charset="0"/>
              </a:rPr>
              <a:t>local</a:t>
            </a:r>
            <a:r>
              <a:rPr lang="de-DE" sz="2000" dirty="0">
                <a:latin typeface="Georgia" panose="02040502050405020303" pitchFamily="18" charset="0"/>
              </a:rPr>
              <a:t> </a:t>
            </a:r>
            <a:r>
              <a:rPr lang="de-DE" sz="2000" dirty="0" err="1">
                <a:latin typeface="Georgia" panose="02040502050405020303" pitchFamily="18" charset="0"/>
              </a:rPr>
              <a:t>language</a:t>
            </a:r>
            <a:r>
              <a:rPr lang="de-DE" sz="2000" dirty="0">
                <a:latin typeface="Georgia" panose="02040502050405020303" pitchFamily="18" charset="0"/>
              </a:rPr>
              <a:t> (</a:t>
            </a:r>
            <a:r>
              <a:rPr lang="de-DE" sz="2000" dirty="0" err="1">
                <a:solidFill>
                  <a:schemeClr val="tx2">
                    <a:lumMod val="40000"/>
                    <a:lumOff val="60000"/>
                  </a:schemeClr>
                </a:solidFill>
                <a:latin typeface="Georgia" panose="02040502050405020303" pitchFamily="18" charset="0"/>
                <a:hlinkClick r:id="rId7">
                  <a:extLst>
                    <a:ext uri="{A12FA001-AC4F-418D-AE19-62706E023703}">
                      <ahyp:hlinkClr xmlns:ahyp="http://schemas.microsoft.com/office/drawing/2018/hyperlinkcolor" val="tx"/>
                    </a:ext>
                  </a:extLst>
                </a:hlinkClick>
              </a:rPr>
              <a:t>if</a:t>
            </a:r>
            <a:r>
              <a:rPr lang="de-DE" sz="2000" dirty="0">
                <a:solidFill>
                  <a:schemeClr val="tx2">
                    <a:lumMod val="40000"/>
                    <a:lumOff val="60000"/>
                  </a:schemeClr>
                </a:solidFill>
                <a:latin typeface="Georgia" panose="02040502050405020303" pitchFamily="18" charset="0"/>
                <a:hlinkClick r:id="rId7">
                  <a:extLst>
                    <a:ext uri="{A12FA001-AC4F-418D-AE19-62706E023703}">
                      <ahyp:hlinkClr xmlns:ahyp="http://schemas.microsoft.com/office/drawing/2018/hyperlinkcolor" val="tx"/>
                    </a:ext>
                  </a:extLst>
                </a:hlinkClick>
              </a:rPr>
              <a:t> </a:t>
            </a:r>
            <a:r>
              <a:rPr lang="de-DE" sz="2000" dirty="0" err="1">
                <a:solidFill>
                  <a:schemeClr val="tx2">
                    <a:lumMod val="40000"/>
                    <a:lumOff val="60000"/>
                  </a:schemeClr>
                </a:solidFill>
                <a:latin typeface="Georgia" panose="02040502050405020303" pitchFamily="18" charset="0"/>
                <a:hlinkClick r:id="rId7">
                  <a:extLst>
                    <a:ext uri="{A12FA001-AC4F-418D-AE19-62706E023703}">
                      <ahyp:hlinkClr xmlns:ahyp="http://schemas.microsoft.com/office/drawing/2018/hyperlinkcolor" val="tx"/>
                    </a:ext>
                  </a:extLst>
                </a:hlinkClick>
              </a:rPr>
              <a:t>applicable</a:t>
            </a:r>
            <a:r>
              <a:rPr lang="de-DE" sz="2000" dirty="0">
                <a:latin typeface="Georgia" panose="02040502050405020303" pitchFamily="18" charset="0"/>
              </a:rPr>
              <a:t>)</a:t>
            </a:r>
          </a:p>
          <a:p>
            <a:pPr marL="342900" indent="-342900">
              <a:lnSpc>
                <a:spcPct val="150000"/>
              </a:lnSpc>
              <a:buFont typeface="Arial" panose="020B0604020202020204" pitchFamily="34" charset="0"/>
              <a:buChar char="•"/>
            </a:pPr>
            <a:r>
              <a:rPr lang="de-DE" sz="2000" dirty="0">
                <a:latin typeface="Georgia" panose="02040502050405020303" pitchFamily="18" charset="0"/>
              </a:rPr>
              <a:t>Strong </a:t>
            </a:r>
            <a:r>
              <a:rPr lang="de-DE" sz="2000" dirty="0" err="1">
                <a:latin typeface="Georgia" panose="02040502050405020303" pitchFamily="18" charset="0"/>
              </a:rPr>
              <a:t>motivation</a:t>
            </a:r>
            <a:r>
              <a:rPr lang="de-DE" sz="2000" dirty="0">
                <a:latin typeface="Georgia" panose="02040502050405020303" pitchFamily="18" charset="0"/>
              </a:rPr>
              <a:t> (</a:t>
            </a:r>
            <a:r>
              <a:rPr lang="de-DE" sz="2000" dirty="0" err="1">
                <a:latin typeface="Georgia" panose="02040502050405020303" pitchFamily="18" charset="0"/>
              </a:rPr>
              <a:t>no</a:t>
            </a:r>
            <a:r>
              <a:rPr lang="de-DE" sz="2000" dirty="0">
                <a:latin typeface="Georgia" panose="02040502050405020303" pitchFamily="18" charset="0"/>
              </a:rPr>
              <a:t> separate </a:t>
            </a:r>
            <a:r>
              <a:rPr lang="de-DE" sz="2000" dirty="0" err="1">
                <a:latin typeface="Georgia" panose="02040502050405020303" pitchFamily="18" charset="0"/>
              </a:rPr>
              <a:t>letter</a:t>
            </a:r>
            <a:r>
              <a:rPr lang="de-DE" sz="2000" dirty="0">
                <a:latin typeface="Georgia" panose="02040502050405020303" pitchFamily="18" charset="0"/>
              </a:rPr>
              <a:t> </a:t>
            </a:r>
            <a:r>
              <a:rPr lang="de-DE" sz="2000" dirty="0" err="1">
                <a:latin typeface="Georgia" panose="02040502050405020303" pitchFamily="18" charset="0"/>
              </a:rPr>
              <a:t>of</a:t>
            </a:r>
            <a:r>
              <a:rPr lang="de-DE" sz="2000" dirty="0">
                <a:latin typeface="Georgia" panose="02040502050405020303" pitchFamily="18" charset="0"/>
              </a:rPr>
              <a:t> Motivation)</a:t>
            </a:r>
          </a:p>
          <a:p>
            <a:pPr marL="342900" indent="-342900">
              <a:lnSpc>
                <a:spcPct val="150000"/>
              </a:lnSpc>
              <a:buFont typeface="Arial" panose="020B0604020202020204" pitchFamily="34" charset="0"/>
              <a:buChar char="•"/>
            </a:pPr>
            <a:r>
              <a:rPr lang="de-DE" sz="2000" dirty="0" err="1">
                <a:latin typeface="Georgia" panose="02040502050405020303" pitchFamily="18" charset="0"/>
              </a:rPr>
              <a:t>Submit</a:t>
            </a:r>
            <a:r>
              <a:rPr lang="de-DE" sz="2000" dirty="0">
                <a:latin typeface="Georgia" panose="02040502050405020303" pitchFamily="18" charset="0"/>
              </a:rPr>
              <a:t> </a:t>
            </a:r>
            <a:r>
              <a:rPr lang="de-DE" sz="2000" dirty="0" err="1">
                <a:latin typeface="Georgia" panose="02040502050405020303" pitchFamily="18" charset="0"/>
              </a:rPr>
              <a:t>your</a:t>
            </a:r>
            <a:r>
              <a:rPr lang="de-DE" sz="2000" dirty="0">
                <a:latin typeface="Georgia" panose="02040502050405020303" pitchFamily="18" charset="0"/>
              </a:rPr>
              <a:t> </a:t>
            </a:r>
            <a:r>
              <a:rPr lang="de-DE" sz="2000" dirty="0" err="1">
                <a:latin typeface="Georgia" panose="02040502050405020303" pitchFamily="18" charset="0"/>
              </a:rPr>
              <a:t>application</a:t>
            </a:r>
            <a:r>
              <a:rPr lang="de-DE" sz="2000" dirty="0">
                <a:latin typeface="Georgia" panose="02040502050405020303" pitchFamily="18" charset="0"/>
              </a:rPr>
              <a:t> on time </a:t>
            </a:r>
          </a:p>
        </p:txBody>
      </p:sp>
    </p:spTree>
    <p:extLst>
      <p:ext uri="{BB962C8B-B14F-4D97-AF65-F5344CB8AC3E}">
        <p14:creationId xmlns:p14="http://schemas.microsoft.com/office/powerpoint/2010/main" val="2832453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2">
            <a:extLst>
              <a:ext uri="{FF2B5EF4-FFF2-40B4-BE49-F238E27FC236}">
                <a16:creationId xmlns:a16="http://schemas.microsoft.com/office/drawing/2014/main" id="{A9E0EE76-86F2-3B0B-95A9-060078A0AA1A}"/>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13" name="Textplatzhalter 5">
            <a:extLst>
              <a:ext uri="{FF2B5EF4-FFF2-40B4-BE49-F238E27FC236}">
                <a16:creationId xmlns:a16="http://schemas.microsoft.com/office/drawing/2014/main" id="{679F4D65-7B78-25F4-DD87-6769335FC426}"/>
              </a:ext>
            </a:extLst>
          </p:cNvPr>
          <p:cNvSpPr txBox="1">
            <a:spLocks/>
          </p:cNvSpPr>
          <p:nvPr/>
        </p:nvSpPr>
        <p:spPr>
          <a:xfrm>
            <a:off x="1135425" y="2068696"/>
            <a:ext cx="9934575" cy="303651"/>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b="1" dirty="0"/>
          </a:p>
        </p:txBody>
      </p:sp>
      <p:sp>
        <p:nvSpPr>
          <p:cNvPr id="14" name="Textplatzhalter 5">
            <a:extLst>
              <a:ext uri="{FF2B5EF4-FFF2-40B4-BE49-F238E27FC236}">
                <a16:creationId xmlns:a16="http://schemas.microsoft.com/office/drawing/2014/main" id="{AB6AB536-7886-82C1-9284-38BD535644F6}"/>
              </a:ext>
            </a:extLst>
          </p:cNvPr>
          <p:cNvSpPr txBox="1">
            <a:spLocks/>
          </p:cNvSpPr>
          <p:nvPr/>
        </p:nvSpPr>
        <p:spPr>
          <a:xfrm>
            <a:off x="1135425" y="2935287"/>
            <a:ext cx="9934575"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60"/>
              </a:lnSpc>
              <a:buNone/>
            </a:pPr>
            <a:endParaRPr lang="de-DE" sz="1800" dirty="0">
              <a:latin typeface="Arial" panose="020B0604020202020204" pitchFamily="34" charset="0"/>
            </a:endParaRPr>
          </a:p>
        </p:txBody>
      </p:sp>
      <p:sp>
        <p:nvSpPr>
          <p:cNvPr id="15" name="Textplatzhalter 4">
            <a:extLst>
              <a:ext uri="{FF2B5EF4-FFF2-40B4-BE49-F238E27FC236}">
                <a16:creationId xmlns:a16="http://schemas.microsoft.com/office/drawing/2014/main" id="{C0C0B408-9C59-B97E-9C2C-9048AED8604C}"/>
              </a:ext>
            </a:extLst>
          </p:cNvPr>
          <p:cNvSpPr txBox="1">
            <a:spLocks/>
          </p:cNvSpPr>
          <p:nvPr/>
        </p:nvSpPr>
        <p:spPr>
          <a:xfrm>
            <a:off x="1134000" y="1270800"/>
            <a:ext cx="9936000" cy="538609"/>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600" dirty="0">
                <a:latin typeface="Georgia" panose="02040502050405020303" pitchFamily="18" charset="0"/>
              </a:rPr>
              <a:t>The </a:t>
            </a:r>
            <a:r>
              <a:rPr lang="de-DE" sz="3600" dirty="0" err="1">
                <a:latin typeface="Georgia" panose="02040502050405020303" pitchFamily="18" charset="0"/>
              </a:rPr>
              <a:t>application</a:t>
            </a:r>
            <a:r>
              <a:rPr lang="de-DE" sz="3600" dirty="0">
                <a:latin typeface="Georgia" panose="02040502050405020303" pitchFamily="18" charset="0"/>
              </a:rPr>
              <a:t> </a:t>
            </a:r>
            <a:r>
              <a:rPr lang="de-DE" sz="3600" dirty="0" err="1">
                <a:latin typeface="Georgia" panose="02040502050405020303" pitchFamily="18" charset="0"/>
              </a:rPr>
              <a:t>process</a:t>
            </a:r>
            <a:r>
              <a:rPr lang="de-DE" sz="3600" dirty="0">
                <a:latin typeface="Georgia" panose="02040502050405020303" pitchFamily="18" charset="0"/>
              </a:rPr>
              <a:t>  </a:t>
            </a:r>
          </a:p>
        </p:txBody>
      </p:sp>
      <p:sp>
        <p:nvSpPr>
          <p:cNvPr id="2" name="Rechteck 1">
            <a:extLst>
              <a:ext uri="{FF2B5EF4-FFF2-40B4-BE49-F238E27FC236}">
                <a16:creationId xmlns:a16="http://schemas.microsoft.com/office/drawing/2014/main" id="{CF3752C5-682C-4881-A521-A38FD740661C}"/>
              </a:ext>
            </a:extLst>
          </p:cNvPr>
          <p:cNvSpPr/>
          <p:nvPr/>
        </p:nvSpPr>
        <p:spPr>
          <a:xfrm>
            <a:off x="830580" y="2068696"/>
            <a:ext cx="9265920" cy="3729611"/>
          </a:xfrm>
          <a:prstGeom prst="rect">
            <a:avLst/>
          </a:prstGeom>
        </p:spPr>
        <p:txBody>
          <a:bodyPr wrap="square">
            <a:spAutoFit/>
          </a:bodyPr>
          <a:lstStyle/>
          <a:p>
            <a:pPr marL="285750" indent="-285750">
              <a:lnSpc>
                <a:spcPct val="150000"/>
              </a:lnSpc>
              <a:buFont typeface="Arial" panose="020B0604020202020204" pitchFamily="34" charset="0"/>
              <a:buChar char="•"/>
            </a:pPr>
            <a:r>
              <a:rPr lang="de-DE" sz="2000" dirty="0" err="1">
                <a:latin typeface="Georgia" panose="02040502050405020303" pitchFamily="18" charset="0"/>
              </a:rPr>
              <a:t>One</a:t>
            </a:r>
            <a:r>
              <a:rPr lang="de-DE" sz="2000" dirty="0">
                <a:latin typeface="Georgia" panose="02040502050405020303" pitchFamily="18" charset="0"/>
              </a:rPr>
              <a:t> </a:t>
            </a:r>
            <a:r>
              <a:rPr lang="de-DE" sz="2000" dirty="0" err="1">
                <a:latin typeface="Georgia" panose="02040502050405020303" pitchFamily="18" charset="0"/>
              </a:rPr>
              <a:t>single</a:t>
            </a:r>
            <a:r>
              <a:rPr lang="de-DE" sz="2000" dirty="0">
                <a:latin typeface="Georgia" panose="02040502050405020303" pitchFamily="18" charset="0"/>
              </a:rPr>
              <a:t> </a:t>
            </a:r>
            <a:r>
              <a:rPr lang="de-DE" sz="2000" dirty="0" err="1">
                <a:latin typeface="Georgia" panose="02040502050405020303" pitchFamily="18" charset="0"/>
              </a:rPr>
              <a:t>application</a:t>
            </a:r>
            <a:r>
              <a:rPr lang="de-DE" sz="2000" dirty="0">
                <a:latin typeface="Georgia" panose="02040502050405020303" pitchFamily="18" charset="0"/>
              </a:rPr>
              <a:t> </a:t>
            </a:r>
            <a:r>
              <a:rPr lang="de-DE" sz="2000" dirty="0" err="1">
                <a:latin typeface="Georgia" panose="02040502050405020303" pitchFamily="18" charset="0"/>
              </a:rPr>
              <a:t>for</a:t>
            </a:r>
            <a:r>
              <a:rPr lang="de-DE" sz="2000" dirty="0">
                <a:latin typeface="Georgia" panose="02040502050405020303" pitchFamily="18" charset="0"/>
              </a:rPr>
              <a:t> all </a:t>
            </a:r>
            <a:r>
              <a:rPr lang="de-DE" sz="2000" dirty="0" err="1">
                <a:latin typeface="Georgia" panose="02040502050405020303" pitchFamily="18" charset="0"/>
              </a:rPr>
              <a:t>exchange</a:t>
            </a:r>
            <a:r>
              <a:rPr lang="de-DE" sz="2000" dirty="0">
                <a:latin typeface="Georgia" panose="02040502050405020303" pitchFamily="18" charset="0"/>
              </a:rPr>
              <a:t> </a:t>
            </a:r>
            <a:r>
              <a:rPr lang="de-DE" sz="2000" dirty="0" err="1">
                <a:latin typeface="Georgia" panose="02040502050405020303" pitchFamily="18" charset="0"/>
              </a:rPr>
              <a:t>programs</a:t>
            </a:r>
            <a:r>
              <a:rPr lang="de-DE" sz="2000" dirty="0">
                <a:latin typeface="Georgia" panose="02040502050405020303" pitchFamily="18" charset="0"/>
              </a:rPr>
              <a:t>: Erasmus / </a:t>
            </a:r>
            <a:r>
              <a:rPr lang="de-DE" sz="2000" dirty="0" err="1">
                <a:latin typeface="Georgia" panose="02040502050405020303" pitchFamily="18" charset="0"/>
              </a:rPr>
              <a:t>SwissMobility</a:t>
            </a:r>
            <a:r>
              <a:rPr lang="de-DE" sz="2000" dirty="0">
                <a:latin typeface="Georgia" panose="02040502050405020303" pitchFamily="18" charset="0"/>
              </a:rPr>
              <a:t> / Faculty </a:t>
            </a:r>
            <a:r>
              <a:rPr lang="de-DE" sz="2000" dirty="0" err="1">
                <a:latin typeface="Georgia" panose="02040502050405020303" pitchFamily="18" charset="0"/>
              </a:rPr>
              <a:t>wide</a:t>
            </a:r>
            <a:r>
              <a:rPr lang="de-DE" sz="2000" dirty="0">
                <a:latin typeface="Georgia" panose="02040502050405020303" pitchFamily="18" charset="0"/>
              </a:rPr>
              <a:t> </a:t>
            </a:r>
            <a:r>
              <a:rPr lang="de-DE" sz="2000" dirty="0" err="1">
                <a:latin typeface="Georgia" panose="02040502050405020303" pitchFamily="18" charset="0"/>
              </a:rPr>
              <a:t>agreements</a:t>
            </a:r>
            <a:r>
              <a:rPr lang="de-DE" sz="2000" dirty="0">
                <a:latin typeface="Georgia" panose="02040502050405020303" pitchFamily="18" charset="0"/>
              </a:rPr>
              <a:t> (</a:t>
            </a:r>
            <a:r>
              <a:rPr lang="de-DE" sz="2000" dirty="0" err="1">
                <a:latin typeface="Georgia" panose="02040502050405020303" pitchFamily="18" charset="0"/>
              </a:rPr>
              <a:t>beyond</a:t>
            </a:r>
            <a:r>
              <a:rPr lang="de-DE" sz="2000" dirty="0">
                <a:latin typeface="Georgia" panose="02040502050405020303" pitchFamily="18" charset="0"/>
              </a:rPr>
              <a:t> Erasmus &amp; </a:t>
            </a:r>
            <a:r>
              <a:rPr lang="de-DE" sz="2000" dirty="0" err="1">
                <a:latin typeface="Georgia" panose="02040502050405020303" pitchFamily="18" charset="0"/>
              </a:rPr>
              <a:t>Switzerland</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err="1">
                <a:latin typeface="Georgia" panose="02040502050405020303" pitchFamily="18" charset="0"/>
              </a:rPr>
              <a:t>Application</a:t>
            </a:r>
            <a:r>
              <a:rPr lang="de-DE" sz="2000" dirty="0">
                <a:latin typeface="Georgia" panose="02040502050405020303" pitchFamily="18" charset="0"/>
              </a:rPr>
              <a:t> </a:t>
            </a:r>
            <a:r>
              <a:rPr lang="de-DE" sz="2000" dirty="0" err="1">
                <a:latin typeface="Georgia" panose="02040502050405020303" pitchFamily="18" charset="0"/>
              </a:rPr>
              <a:t>period</a:t>
            </a:r>
            <a:r>
              <a:rPr lang="de-DE" sz="2000" dirty="0">
                <a:latin typeface="Georgia" panose="02040502050405020303" pitchFamily="18" charset="0"/>
              </a:rPr>
              <a:t>: 1st </a:t>
            </a:r>
            <a:r>
              <a:rPr lang="de-DE" sz="2000" dirty="0" err="1">
                <a:latin typeface="Georgia" panose="02040502050405020303" pitchFamily="18" charset="0"/>
              </a:rPr>
              <a:t>of</a:t>
            </a:r>
            <a:r>
              <a:rPr lang="de-DE" sz="2000" dirty="0">
                <a:latin typeface="Georgia" panose="02040502050405020303" pitchFamily="18" charset="0"/>
              </a:rPr>
              <a:t> November – 15th </a:t>
            </a:r>
            <a:r>
              <a:rPr lang="de-DE" sz="2000" dirty="0" err="1">
                <a:latin typeface="Georgia" panose="02040502050405020303" pitchFamily="18" charset="0"/>
              </a:rPr>
              <a:t>of</a:t>
            </a:r>
            <a:r>
              <a:rPr lang="de-DE" sz="2000" dirty="0">
                <a:latin typeface="Georgia" panose="02040502050405020303" pitchFamily="18" charset="0"/>
              </a:rPr>
              <a:t> </a:t>
            </a:r>
            <a:r>
              <a:rPr lang="de-DE" sz="2000" dirty="0" err="1">
                <a:latin typeface="Georgia" panose="02040502050405020303" pitchFamily="18" charset="0"/>
              </a:rPr>
              <a:t>December</a:t>
            </a:r>
            <a:r>
              <a:rPr lang="de-DE" sz="2000" dirty="0">
                <a:latin typeface="Georgia" panose="02040502050405020303" pitchFamily="18" charset="0"/>
              </a:rPr>
              <a:t> 2023</a:t>
            </a:r>
          </a:p>
          <a:p>
            <a:pPr marL="285750" indent="-285750">
              <a:lnSpc>
                <a:spcPct val="150000"/>
              </a:lnSpc>
              <a:buFont typeface="Arial" panose="020B0604020202020204" pitchFamily="34" charset="0"/>
              <a:buChar char="•"/>
            </a:pPr>
            <a:r>
              <a:rPr lang="de-DE" sz="2000" dirty="0" err="1">
                <a:latin typeface="Georgia" panose="02040502050405020303" pitchFamily="18" charset="0"/>
              </a:rPr>
              <a:t>Application</a:t>
            </a:r>
            <a:r>
              <a:rPr lang="de-DE" sz="2000" dirty="0">
                <a:latin typeface="Georgia" panose="02040502050405020303" pitchFamily="18" charset="0"/>
              </a:rPr>
              <a:t> </a:t>
            </a:r>
            <a:r>
              <a:rPr lang="de-DE" sz="2000" dirty="0" err="1">
                <a:latin typeface="Georgia" panose="02040502050405020303" pitchFamily="18" charset="0"/>
              </a:rPr>
              <a:t>deadline</a:t>
            </a:r>
            <a:r>
              <a:rPr lang="de-DE" sz="2000" dirty="0">
                <a:latin typeface="Georgia" panose="02040502050405020303" pitchFamily="18" charset="0"/>
              </a:rPr>
              <a:t>: 15th </a:t>
            </a:r>
            <a:r>
              <a:rPr lang="de-DE" sz="2000" dirty="0" err="1">
                <a:latin typeface="Georgia" panose="02040502050405020303" pitchFamily="18" charset="0"/>
              </a:rPr>
              <a:t>of</a:t>
            </a:r>
            <a:r>
              <a:rPr lang="de-DE" sz="2000" dirty="0">
                <a:latin typeface="Georgia" panose="02040502050405020303" pitchFamily="18" charset="0"/>
              </a:rPr>
              <a:t> </a:t>
            </a:r>
            <a:r>
              <a:rPr lang="de-DE" sz="2000" dirty="0" err="1">
                <a:latin typeface="Georgia" panose="02040502050405020303" pitchFamily="18" charset="0"/>
              </a:rPr>
              <a:t>December</a:t>
            </a:r>
            <a:r>
              <a:rPr lang="de-DE" sz="2000" dirty="0">
                <a:latin typeface="Georgia" panose="02040502050405020303" pitchFamily="18" charset="0"/>
              </a:rPr>
              <a:t> 2023</a:t>
            </a:r>
          </a:p>
          <a:p>
            <a:pPr marL="285750" indent="-285750">
              <a:lnSpc>
                <a:spcPct val="150000"/>
              </a:lnSpc>
              <a:buFont typeface="Arial" panose="020B0604020202020204" pitchFamily="34" charset="0"/>
              <a:buChar char="•"/>
            </a:pPr>
            <a:r>
              <a:rPr lang="de-DE" sz="2000" dirty="0">
                <a:latin typeface="Georgia" panose="02040502050405020303" pitchFamily="18" charset="0"/>
              </a:rPr>
              <a:t>Exchange </a:t>
            </a:r>
            <a:r>
              <a:rPr lang="de-DE" sz="2000" dirty="0" err="1">
                <a:latin typeface="Georgia" panose="02040502050405020303" pitchFamily="18" charset="0"/>
              </a:rPr>
              <a:t>period</a:t>
            </a:r>
            <a:r>
              <a:rPr lang="de-DE" sz="2000" dirty="0">
                <a:latin typeface="Georgia" panose="02040502050405020303" pitchFamily="18" charset="0"/>
              </a:rPr>
              <a:t>: Academic Year 2024-25 (</a:t>
            </a:r>
            <a:r>
              <a:rPr lang="de-DE" sz="2000" dirty="0">
                <a:latin typeface="Georgia" panose="02040502050405020303" pitchFamily="18" charset="0"/>
                <a:hlinkClick r:id="rId6"/>
              </a:rPr>
              <a:t>fall </a:t>
            </a:r>
            <a:r>
              <a:rPr lang="de-DE" sz="2000" dirty="0" err="1">
                <a:latin typeface="Georgia" panose="02040502050405020303" pitchFamily="18" charset="0"/>
                <a:hlinkClick r:id="rId6"/>
              </a:rPr>
              <a:t>semester</a:t>
            </a:r>
            <a:r>
              <a:rPr lang="de-DE" sz="2000" dirty="0">
                <a:latin typeface="Georgia" panose="02040502050405020303" pitchFamily="18" charset="0"/>
                <a:hlinkClick r:id="rId6"/>
              </a:rPr>
              <a:t> 2024-25 and / </a:t>
            </a:r>
            <a:r>
              <a:rPr lang="de-DE" sz="2000" dirty="0" err="1">
                <a:latin typeface="Georgia" panose="02040502050405020303" pitchFamily="18" charset="0"/>
                <a:hlinkClick r:id="rId6"/>
              </a:rPr>
              <a:t>or</a:t>
            </a:r>
            <a:r>
              <a:rPr lang="de-DE" sz="2000" dirty="0">
                <a:latin typeface="Georgia" panose="02040502050405020303" pitchFamily="18" charset="0"/>
                <a:hlinkClick r:id="rId6"/>
              </a:rPr>
              <a:t> spring </a:t>
            </a:r>
            <a:r>
              <a:rPr lang="de-DE" sz="2000" dirty="0" err="1">
                <a:latin typeface="Georgia" panose="02040502050405020303" pitchFamily="18" charset="0"/>
                <a:hlinkClick r:id="rId6"/>
              </a:rPr>
              <a:t>semester</a:t>
            </a:r>
            <a:r>
              <a:rPr lang="de-DE" sz="2000" dirty="0">
                <a:latin typeface="Georgia" panose="02040502050405020303" pitchFamily="18" charset="0"/>
                <a:hlinkClick r:id="rId6"/>
              </a:rPr>
              <a:t> 2025</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a:latin typeface="Georgia" panose="02040502050405020303" pitchFamily="18" charset="0"/>
              </a:rPr>
              <a:t>Online </a:t>
            </a:r>
            <a:r>
              <a:rPr lang="de-DE" sz="2000" dirty="0" err="1">
                <a:latin typeface="Georgia" panose="02040502050405020303" pitchFamily="18" charset="0"/>
              </a:rPr>
              <a:t>application</a:t>
            </a:r>
            <a:r>
              <a:rPr lang="de-DE" sz="2000" dirty="0">
                <a:latin typeface="Georgia" panose="02040502050405020303" pitchFamily="18" charset="0"/>
              </a:rPr>
              <a:t> </a:t>
            </a:r>
            <a:r>
              <a:rPr lang="de-DE" sz="2000" dirty="0" err="1">
                <a:latin typeface="Georgia" panose="02040502050405020303" pitchFamily="18" charset="0"/>
              </a:rPr>
              <a:t>portal</a:t>
            </a:r>
            <a:r>
              <a:rPr lang="de-DE" sz="2000" dirty="0">
                <a:latin typeface="Georgia" panose="02040502050405020303" pitchFamily="18" charset="0"/>
              </a:rPr>
              <a:t>: „</a:t>
            </a:r>
            <a:r>
              <a:rPr lang="de-DE" sz="2000" dirty="0" err="1">
                <a:latin typeface="Georgia" panose="02040502050405020303" pitchFamily="18" charset="0"/>
              </a:rPr>
              <a:t>Moveon</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a:latin typeface="Georgia" panose="02040502050405020303" pitchFamily="18" charset="0"/>
              </a:rPr>
              <a:t>3 </a:t>
            </a:r>
            <a:r>
              <a:rPr lang="de-DE" sz="2000" dirty="0" err="1">
                <a:latin typeface="Georgia" panose="02040502050405020303" pitchFamily="18" charset="0"/>
              </a:rPr>
              <a:t>destinations</a:t>
            </a:r>
            <a:r>
              <a:rPr lang="de-DE" sz="2000" dirty="0">
                <a:latin typeface="Georgia" panose="02040502050405020303" pitchFamily="18" charset="0"/>
              </a:rPr>
              <a:t> / </a:t>
            </a:r>
            <a:r>
              <a:rPr lang="de-DE" sz="2000" dirty="0" err="1">
                <a:latin typeface="Georgia" panose="02040502050405020303" pitchFamily="18" charset="0"/>
              </a:rPr>
              <a:t>choices</a:t>
            </a:r>
            <a:r>
              <a:rPr lang="de-DE" sz="2000" dirty="0">
                <a:latin typeface="Georgia" panose="02040502050405020303" pitchFamily="18" charset="0"/>
              </a:rPr>
              <a:t> (</a:t>
            </a:r>
            <a:r>
              <a:rPr lang="de-DE" sz="2000" dirty="0" err="1">
                <a:latin typeface="Georgia" panose="02040502050405020303" pitchFamily="18" charset="0"/>
              </a:rPr>
              <a:t>regardless</a:t>
            </a:r>
            <a:r>
              <a:rPr lang="de-DE" sz="2000" dirty="0">
                <a:latin typeface="Georgia" panose="02040502050405020303" pitchFamily="18" charset="0"/>
              </a:rPr>
              <a:t> </a:t>
            </a:r>
            <a:r>
              <a:rPr lang="de-DE" sz="2000" dirty="0" err="1">
                <a:latin typeface="Georgia" panose="02040502050405020303" pitchFamily="18" charset="0"/>
              </a:rPr>
              <a:t>of</a:t>
            </a:r>
            <a:r>
              <a:rPr lang="de-DE" sz="2000" dirty="0">
                <a:latin typeface="Georgia" panose="02040502050405020303" pitchFamily="18" charset="0"/>
              </a:rPr>
              <a:t> </a:t>
            </a:r>
            <a:r>
              <a:rPr lang="de-DE" sz="2000" dirty="0" err="1">
                <a:latin typeface="Georgia" panose="02040502050405020303" pitchFamily="18" charset="0"/>
              </a:rPr>
              <a:t>the</a:t>
            </a:r>
            <a:r>
              <a:rPr lang="de-DE" sz="2000" dirty="0">
                <a:latin typeface="Georgia" panose="02040502050405020303" pitchFamily="18" charset="0"/>
              </a:rPr>
              <a:t> </a:t>
            </a:r>
            <a:r>
              <a:rPr lang="de-DE" sz="2000" dirty="0" err="1">
                <a:latin typeface="Georgia" panose="02040502050405020303" pitchFamily="18" charset="0"/>
              </a:rPr>
              <a:t>exchange</a:t>
            </a:r>
            <a:r>
              <a:rPr lang="de-DE" sz="2000" dirty="0">
                <a:latin typeface="Georgia" panose="02040502050405020303" pitchFamily="18" charset="0"/>
              </a:rPr>
              <a:t> </a:t>
            </a:r>
            <a:r>
              <a:rPr lang="de-DE" sz="2000" dirty="0" err="1">
                <a:latin typeface="Georgia" panose="02040502050405020303" pitchFamily="18" charset="0"/>
              </a:rPr>
              <a:t>program</a:t>
            </a:r>
            <a:r>
              <a:rPr lang="de-DE" sz="2000" dirty="0">
                <a:latin typeface="Georgia" panose="02040502050405020303" pitchFamily="18" charset="0"/>
              </a:rPr>
              <a:t>)</a:t>
            </a:r>
          </a:p>
        </p:txBody>
      </p:sp>
    </p:spTree>
    <p:extLst>
      <p:ext uri="{BB962C8B-B14F-4D97-AF65-F5344CB8AC3E}">
        <p14:creationId xmlns:p14="http://schemas.microsoft.com/office/powerpoint/2010/main" val="4103904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2">
            <a:extLst>
              <a:ext uri="{FF2B5EF4-FFF2-40B4-BE49-F238E27FC236}">
                <a16:creationId xmlns:a16="http://schemas.microsoft.com/office/drawing/2014/main" id="{A9E0EE76-86F2-3B0B-95A9-060078A0AA1A}"/>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13" name="Textplatzhalter 5">
            <a:extLst>
              <a:ext uri="{FF2B5EF4-FFF2-40B4-BE49-F238E27FC236}">
                <a16:creationId xmlns:a16="http://schemas.microsoft.com/office/drawing/2014/main" id="{679F4D65-7B78-25F4-DD87-6769335FC426}"/>
              </a:ext>
            </a:extLst>
          </p:cNvPr>
          <p:cNvSpPr txBox="1">
            <a:spLocks/>
          </p:cNvSpPr>
          <p:nvPr/>
        </p:nvSpPr>
        <p:spPr>
          <a:xfrm>
            <a:off x="1134000" y="2458800"/>
            <a:ext cx="9934575" cy="303651"/>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b="1" dirty="0"/>
          </a:p>
        </p:txBody>
      </p:sp>
      <p:sp>
        <p:nvSpPr>
          <p:cNvPr id="14" name="Textplatzhalter 5">
            <a:extLst>
              <a:ext uri="{FF2B5EF4-FFF2-40B4-BE49-F238E27FC236}">
                <a16:creationId xmlns:a16="http://schemas.microsoft.com/office/drawing/2014/main" id="{AB6AB536-7886-82C1-9284-38BD535644F6}"/>
              </a:ext>
            </a:extLst>
          </p:cNvPr>
          <p:cNvSpPr txBox="1">
            <a:spLocks/>
          </p:cNvSpPr>
          <p:nvPr/>
        </p:nvSpPr>
        <p:spPr>
          <a:xfrm>
            <a:off x="1135425" y="2935287"/>
            <a:ext cx="9934575"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60"/>
              </a:lnSpc>
              <a:buNone/>
            </a:pPr>
            <a:endParaRPr lang="de-DE" sz="1800" dirty="0">
              <a:latin typeface="Arial" panose="020B0604020202020204" pitchFamily="34" charset="0"/>
            </a:endParaRPr>
          </a:p>
        </p:txBody>
      </p:sp>
      <p:sp>
        <p:nvSpPr>
          <p:cNvPr id="15" name="Textplatzhalter 4">
            <a:extLst>
              <a:ext uri="{FF2B5EF4-FFF2-40B4-BE49-F238E27FC236}">
                <a16:creationId xmlns:a16="http://schemas.microsoft.com/office/drawing/2014/main" id="{C0C0B408-9C59-B97E-9C2C-9048AED8604C}"/>
              </a:ext>
            </a:extLst>
          </p:cNvPr>
          <p:cNvSpPr txBox="1">
            <a:spLocks/>
          </p:cNvSpPr>
          <p:nvPr/>
        </p:nvSpPr>
        <p:spPr>
          <a:xfrm>
            <a:off x="1126799" y="989589"/>
            <a:ext cx="9936000" cy="538609"/>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600" dirty="0">
                <a:latin typeface="Georgia" panose="02040502050405020303" pitchFamily="18" charset="0"/>
              </a:rPr>
              <a:t>Motivation </a:t>
            </a:r>
          </a:p>
        </p:txBody>
      </p:sp>
      <p:pic>
        <p:nvPicPr>
          <p:cNvPr id="2" name="Grafik 1">
            <a:extLst>
              <a:ext uri="{FF2B5EF4-FFF2-40B4-BE49-F238E27FC236}">
                <a16:creationId xmlns:a16="http://schemas.microsoft.com/office/drawing/2014/main" id="{76B70362-AA40-4A95-AEA5-082E27E70C2A}"/>
              </a:ext>
            </a:extLst>
          </p:cNvPr>
          <p:cNvPicPr>
            <a:picLocks noChangeAspect="1"/>
          </p:cNvPicPr>
          <p:nvPr/>
        </p:nvPicPr>
        <p:blipFill>
          <a:blip r:embed="rId7"/>
          <a:stretch>
            <a:fillRect/>
          </a:stretch>
        </p:blipFill>
        <p:spPr>
          <a:xfrm>
            <a:off x="234839" y="1488328"/>
            <a:ext cx="5296560" cy="5214443"/>
          </a:xfrm>
          <a:prstGeom prst="rect">
            <a:avLst/>
          </a:prstGeom>
        </p:spPr>
      </p:pic>
    </p:spTree>
    <p:extLst>
      <p:ext uri="{BB962C8B-B14F-4D97-AF65-F5344CB8AC3E}">
        <p14:creationId xmlns:p14="http://schemas.microsoft.com/office/powerpoint/2010/main" val="3458500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6670939F-8666-4B8B-831B-3826A2596AE3}"/>
              </a:ext>
            </a:extLst>
          </p:cNvPr>
          <p:cNvSpPr/>
          <p:nvPr/>
        </p:nvSpPr>
        <p:spPr>
          <a:xfrm>
            <a:off x="851562" y="1126446"/>
            <a:ext cx="4515980" cy="646331"/>
          </a:xfrm>
          <a:prstGeom prst="rect">
            <a:avLst/>
          </a:prstGeom>
        </p:spPr>
        <p:txBody>
          <a:bodyPr wrap="none">
            <a:spAutoFit/>
          </a:bodyPr>
          <a:lstStyle/>
          <a:p>
            <a:r>
              <a:rPr lang="de-DE" sz="3600" dirty="0">
                <a:latin typeface="Georgia" panose="02040502050405020303" pitchFamily="18" charset="0"/>
              </a:rPr>
              <a:t>The </a:t>
            </a:r>
            <a:r>
              <a:rPr lang="de-DE" sz="3600" dirty="0" err="1">
                <a:latin typeface="Georgia" panose="02040502050405020303" pitchFamily="18" charset="0"/>
              </a:rPr>
              <a:t>selection</a:t>
            </a:r>
            <a:r>
              <a:rPr lang="de-DE" sz="3600" dirty="0">
                <a:latin typeface="Georgia" panose="02040502050405020303" pitchFamily="18" charset="0"/>
              </a:rPr>
              <a:t> </a:t>
            </a:r>
            <a:r>
              <a:rPr lang="de-DE" sz="3600" dirty="0" err="1">
                <a:latin typeface="Georgia" panose="02040502050405020303" pitchFamily="18" charset="0"/>
              </a:rPr>
              <a:t>process</a:t>
            </a:r>
            <a:endParaRPr lang="de-DE" sz="3600" dirty="0">
              <a:latin typeface="Georgia" panose="02040502050405020303" pitchFamily="18" charset="0"/>
            </a:endParaRPr>
          </a:p>
        </p:txBody>
      </p:sp>
      <p:sp>
        <p:nvSpPr>
          <p:cNvPr id="4" name="Rechteck 3">
            <a:extLst>
              <a:ext uri="{FF2B5EF4-FFF2-40B4-BE49-F238E27FC236}">
                <a16:creationId xmlns:a16="http://schemas.microsoft.com/office/drawing/2014/main" id="{05C647A3-FE8E-429A-B49C-EE0A19AA81D8}"/>
              </a:ext>
            </a:extLst>
          </p:cNvPr>
          <p:cNvSpPr/>
          <p:nvPr/>
        </p:nvSpPr>
        <p:spPr>
          <a:xfrm>
            <a:off x="851562" y="2005459"/>
            <a:ext cx="8359140" cy="419127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Georgia" panose="02040502050405020303" pitchFamily="18" charset="0"/>
              </a:rPr>
              <a:t>Ranking system </a:t>
            </a:r>
          </a:p>
          <a:p>
            <a:pPr marL="285750" indent="-285750">
              <a:lnSpc>
                <a:spcPct val="150000"/>
              </a:lnSpc>
              <a:buFont typeface="Arial" panose="020B0604020202020204" pitchFamily="34" charset="0"/>
              <a:buChar char="•"/>
            </a:pPr>
            <a:r>
              <a:rPr lang="en-US" sz="2000" dirty="0">
                <a:latin typeface="Georgia" panose="02040502050405020303" pitchFamily="18" charset="0"/>
              </a:rPr>
              <a:t>Maximum score 220</a:t>
            </a:r>
          </a:p>
          <a:p>
            <a:pPr marL="285750" indent="-285750">
              <a:lnSpc>
                <a:spcPct val="150000"/>
              </a:lnSpc>
              <a:buFont typeface="Arial" panose="020B0604020202020204" pitchFamily="34" charset="0"/>
              <a:buChar char="•"/>
            </a:pPr>
            <a:r>
              <a:rPr lang="en-US" sz="2000" dirty="0">
                <a:latin typeface="Georgia" panose="02040502050405020303" pitchFamily="18" charset="0"/>
              </a:rPr>
              <a:t>Points distribution:</a:t>
            </a:r>
          </a:p>
          <a:p>
            <a:pPr>
              <a:lnSpc>
                <a:spcPct val="150000"/>
              </a:lnSpc>
            </a:pPr>
            <a:r>
              <a:rPr lang="en-US" sz="2000" dirty="0">
                <a:latin typeface="Georgia" panose="02040502050405020303" pitchFamily="18" charset="0"/>
              </a:rPr>
              <a:t>	Academic performance: 0 - 120 points</a:t>
            </a:r>
          </a:p>
          <a:p>
            <a:pPr>
              <a:lnSpc>
                <a:spcPct val="150000"/>
              </a:lnSpc>
            </a:pPr>
            <a:r>
              <a:rPr lang="en-US" sz="2000" dirty="0">
                <a:latin typeface="Georgia" panose="02040502050405020303" pitchFamily="18" charset="0"/>
              </a:rPr>
              <a:t>	Motivation: 0 - 50 points</a:t>
            </a:r>
          </a:p>
          <a:p>
            <a:pPr>
              <a:lnSpc>
                <a:spcPct val="150000"/>
              </a:lnSpc>
            </a:pPr>
            <a:r>
              <a:rPr lang="en-US" sz="2000" dirty="0">
                <a:latin typeface="Georgia" panose="02040502050405020303" pitchFamily="18" charset="0"/>
              </a:rPr>
              <a:t>	Language skills - English: 12 - 25 points</a:t>
            </a:r>
          </a:p>
          <a:p>
            <a:pPr>
              <a:lnSpc>
                <a:spcPct val="150000"/>
              </a:lnSpc>
            </a:pPr>
            <a:r>
              <a:rPr lang="en-US" sz="2000" dirty="0">
                <a:latin typeface="Georgia" panose="02040502050405020303" pitchFamily="18" charset="0"/>
              </a:rPr>
              <a:t>	Language skills – Local language (optional): 0 - 25 points</a:t>
            </a:r>
          </a:p>
          <a:p>
            <a:pPr marL="285750" indent="-285750">
              <a:lnSpc>
                <a:spcPct val="150000"/>
              </a:lnSpc>
              <a:buFont typeface="Arial" panose="020B0604020202020204" pitchFamily="34" charset="0"/>
              <a:buChar char="•"/>
            </a:pPr>
            <a:r>
              <a:rPr lang="en-US" sz="2000" dirty="0">
                <a:latin typeface="Georgia" panose="02040502050405020303" pitchFamily="18" charset="0"/>
              </a:rPr>
              <a:t>Placements are assigned based on the quality of your application and the number of applications received for the relevant destination</a:t>
            </a:r>
          </a:p>
        </p:txBody>
      </p:sp>
    </p:spTree>
    <p:extLst>
      <p:ext uri="{BB962C8B-B14F-4D97-AF65-F5344CB8AC3E}">
        <p14:creationId xmlns:p14="http://schemas.microsoft.com/office/powerpoint/2010/main" val="47911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2">
            <a:extLst>
              <a:ext uri="{FF2B5EF4-FFF2-40B4-BE49-F238E27FC236}">
                <a16:creationId xmlns:a16="http://schemas.microsoft.com/office/drawing/2014/main" id="{A9E0EE76-86F2-3B0B-95A9-060078A0AA1A}"/>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13" name="Textplatzhalter 5">
            <a:extLst>
              <a:ext uri="{FF2B5EF4-FFF2-40B4-BE49-F238E27FC236}">
                <a16:creationId xmlns:a16="http://schemas.microsoft.com/office/drawing/2014/main" id="{679F4D65-7B78-25F4-DD87-6769335FC426}"/>
              </a:ext>
            </a:extLst>
          </p:cNvPr>
          <p:cNvSpPr txBox="1">
            <a:spLocks/>
          </p:cNvSpPr>
          <p:nvPr/>
        </p:nvSpPr>
        <p:spPr>
          <a:xfrm>
            <a:off x="1134000" y="2458800"/>
            <a:ext cx="9934575" cy="303651"/>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tabLst/>
              <a:defRPr sz="20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b="1" dirty="0"/>
          </a:p>
        </p:txBody>
      </p:sp>
      <p:sp>
        <p:nvSpPr>
          <p:cNvPr id="14" name="Textplatzhalter 5">
            <a:extLst>
              <a:ext uri="{FF2B5EF4-FFF2-40B4-BE49-F238E27FC236}">
                <a16:creationId xmlns:a16="http://schemas.microsoft.com/office/drawing/2014/main" id="{AB6AB536-7886-82C1-9284-38BD535644F6}"/>
              </a:ext>
            </a:extLst>
          </p:cNvPr>
          <p:cNvSpPr txBox="1">
            <a:spLocks/>
          </p:cNvSpPr>
          <p:nvPr/>
        </p:nvSpPr>
        <p:spPr>
          <a:xfrm>
            <a:off x="1135425" y="2935287"/>
            <a:ext cx="9934575"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60"/>
              </a:lnSpc>
              <a:buNone/>
            </a:pPr>
            <a:endParaRPr lang="de-DE" sz="1800" dirty="0">
              <a:latin typeface="Arial" panose="020B0604020202020204" pitchFamily="34" charset="0"/>
            </a:endParaRPr>
          </a:p>
        </p:txBody>
      </p:sp>
      <p:sp>
        <p:nvSpPr>
          <p:cNvPr id="15" name="Textplatzhalter 4">
            <a:extLst>
              <a:ext uri="{FF2B5EF4-FFF2-40B4-BE49-F238E27FC236}">
                <a16:creationId xmlns:a16="http://schemas.microsoft.com/office/drawing/2014/main" id="{C0C0B408-9C59-B97E-9C2C-9048AED8604C}"/>
              </a:ext>
            </a:extLst>
          </p:cNvPr>
          <p:cNvSpPr txBox="1">
            <a:spLocks/>
          </p:cNvSpPr>
          <p:nvPr/>
        </p:nvSpPr>
        <p:spPr>
          <a:xfrm>
            <a:off x="1126799" y="989589"/>
            <a:ext cx="9936000" cy="538609"/>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600" dirty="0" err="1">
                <a:latin typeface="Georgia" panose="02040502050405020303" pitchFamily="18" charset="0"/>
              </a:rPr>
              <a:t>Selection</a:t>
            </a:r>
            <a:r>
              <a:rPr lang="de-DE" sz="3600" dirty="0">
                <a:latin typeface="Georgia" panose="02040502050405020303" pitchFamily="18" charset="0"/>
              </a:rPr>
              <a:t> </a:t>
            </a:r>
            <a:r>
              <a:rPr lang="de-DE" sz="3600" dirty="0" err="1">
                <a:latin typeface="Georgia" panose="02040502050405020303" pitchFamily="18" charset="0"/>
              </a:rPr>
              <a:t>process</a:t>
            </a:r>
            <a:r>
              <a:rPr lang="de-DE" sz="3600" dirty="0">
                <a:latin typeface="Georgia" panose="02040502050405020303" pitchFamily="18" charset="0"/>
              </a:rPr>
              <a:t> </a:t>
            </a:r>
            <a:r>
              <a:rPr lang="de-DE" sz="3600" dirty="0" err="1">
                <a:latin typeface="Georgia" panose="02040502050405020303" pitchFamily="18" charset="0"/>
              </a:rPr>
              <a:t>timeline</a:t>
            </a:r>
            <a:r>
              <a:rPr lang="de-DE" sz="3600" dirty="0">
                <a:latin typeface="Georgia" panose="02040502050405020303" pitchFamily="18" charset="0"/>
              </a:rPr>
              <a:t> </a:t>
            </a:r>
          </a:p>
        </p:txBody>
      </p:sp>
      <p:graphicFrame>
        <p:nvGraphicFramePr>
          <p:cNvPr id="5" name="Tabelle 4">
            <a:extLst>
              <a:ext uri="{FF2B5EF4-FFF2-40B4-BE49-F238E27FC236}">
                <a16:creationId xmlns:a16="http://schemas.microsoft.com/office/drawing/2014/main" id="{361B9C84-B9BB-4FF4-BABC-B91E6E573D57}"/>
              </a:ext>
            </a:extLst>
          </p:cNvPr>
          <p:cNvGraphicFramePr>
            <a:graphicFrameLocks noGrp="1"/>
          </p:cNvGraphicFramePr>
          <p:nvPr>
            <p:extLst>
              <p:ext uri="{D42A27DB-BD31-4B8C-83A1-F6EECF244321}">
                <p14:modId xmlns:p14="http://schemas.microsoft.com/office/powerpoint/2010/main" val="1276846880"/>
              </p:ext>
            </p:extLst>
          </p:nvPr>
        </p:nvGraphicFramePr>
        <p:xfrm>
          <a:off x="1885961" y="1981496"/>
          <a:ext cx="6971320" cy="4171333"/>
        </p:xfrm>
        <a:graphic>
          <a:graphicData uri="http://schemas.openxmlformats.org/drawingml/2006/table">
            <a:tbl>
              <a:tblPr firstRow="1" firstCol="1" bandRow="1">
                <a:tableStyleId>{5C22544A-7EE6-4342-B048-85BDC9FD1C3A}</a:tableStyleId>
              </a:tblPr>
              <a:tblGrid>
                <a:gridCol w="3485660">
                  <a:extLst>
                    <a:ext uri="{9D8B030D-6E8A-4147-A177-3AD203B41FA5}">
                      <a16:colId xmlns:a16="http://schemas.microsoft.com/office/drawing/2014/main" val="2161958810"/>
                    </a:ext>
                  </a:extLst>
                </a:gridCol>
                <a:gridCol w="3485660">
                  <a:extLst>
                    <a:ext uri="{9D8B030D-6E8A-4147-A177-3AD203B41FA5}">
                      <a16:colId xmlns:a16="http://schemas.microsoft.com/office/drawing/2014/main" val="3201792740"/>
                    </a:ext>
                  </a:extLst>
                </a:gridCol>
              </a:tblGrid>
              <a:tr h="233147">
                <a:tc>
                  <a:txBody>
                    <a:bodyPr/>
                    <a:lstStyle/>
                    <a:p>
                      <a:pPr>
                        <a:lnSpc>
                          <a:spcPct val="107000"/>
                        </a:lnSpc>
                        <a:spcAft>
                          <a:spcPts val="0"/>
                        </a:spcAft>
                      </a:pPr>
                      <a:r>
                        <a:rPr lang="de-DE" sz="1100" dirty="0" err="1">
                          <a:effectLst/>
                          <a:latin typeface="Georgia" panose="02040502050405020303" pitchFamily="18" charset="0"/>
                        </a:rPr>
                        <a:t>What</a:t>
                      </a:r>
                      <a:r>
                        <a:rPr lang="de-DE" sz="1100" dirty="0">
                          <a:effectLst/>
                          <a:latin typeface="Georgia" panose="02040502050405020303" pitchFamily="18" charset="0"/>
                        </a:rPr>
                        <a:t> </a:t>
                      </a:r>
                      <a:endParaRPr lang="de-DE" sz="11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de-DE" sz="1100" dirty="0">
                          <a:effectLst/>
                          <a:latin typeface="Georgia" panose="02040502050405020303" pitchFamily="18" charset="0"/>
                        </a:rPr>
                        <a:t>When</a:t>
                      </a:r>
                      <a:endParaRPr lang="de-DE" sz="11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191168117"/>
                  </a:ext>
                </a:extLst>
              </a:tr>
              <a:tr h="233147">
                <a:tc>
                  <a:txBody>
                    <a:bodyPr/>
                    <a:lstStyle/>
                    <a:p>
                      <a:pPr algn="ctr">
                        <a:lnSpc>
                          <a:spcPct val="107000"/>
                        </a:lnSpc>
                        <a:spcAft>
                          <a:spcPts val="0"/>
                        </a:spcAft>
                      </a:pPr>
                      <a:r>
                        <a:rPr lang="de-DE" sz="1100" b="0" dirty="0">
                          <a:effectLst/>
                          <a:latin typeface="Georgia" panose="02040502050405020303" pitchFamily="18" charset="0"/>
                        </a:rPr>
                        <a:t>01.11.2023-15.12.2023</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de-DE" sz="1100">
                          <a:effectLst/>
                          <a:latin typeface="Georgia" panose="02040502050405020303" pitchFamily="18" charset="0"/>
                        </a:rPr>
                        <a:t>Application window</a:t>
                      </a:r>
                      <a:endParaRPr lang="de-DE" sz="11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2138292"/>
                  </a:ext>
                </a:extLst>
              </a:tr>
              <a:tr h="477088">
                <a:tc>
                  <a:txBody>
                    <a:bodyPr/>
                    <a:lstStyle/>
                    <a:p>
                      <a:pPr algn="ctr">
                        <a:lnSpc>
                          <a:spcPct val="107000"/>
                        </a:lnSpc>
                        <a:spcAft>
                          <a:spcPts val="0"/>
                        </a:spcAft>
                      </a:pPr>
                      <a:endParaRPr lang="de-DE" sz="1100" b="0" dirty="0">
                        <a:effectLst/>
                        <a:latin typeface="Georgia" panose="02040502050405020303" pitchFamily="18" charset="0"/>
                      </a:endParaRPr>
                    </a:p>
                    <a:p>
                      <a:pPr algn="ctr">
                        <a:lnSpc>
                          <a:spcPct val="107000"/>
                        </a:lnSpc>
                        <a:spcAft>
                          <a:spcPts val="0"/>
                        </a:spcAft>
                      </a:pPr>
                      <a:r>
                        <a:rPr lang="de-DE" sz="1100" b="0" dirty="0" err="1">
                          <a:effectLst/>
                          <a:latin typeface="Georgia" panose="02040502050405020303" pitchFamily="18" charset="0"/>
                        </a:rPr>
                        <a:t>January</a:t>
                      </a:r>
                      <a:r>
                        <a:rPr lang="de-DE" sz="1100" b="0" dirty="0">
                          <a:effectLst/>
                          <a:latin typeface="Georgia" panose="02040502050405020303" pitchFamily="18" charset="0"/>
                        </a:rPr>
                        <a:t>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a:effectLst/>
                          <a:latin typeface="Georgia" panose="02040502050405020303" pitchFamily="18" charset="0"/>
                        </a:rPr>
                        <a:t>Int. Off. Will assses the application and rank them</a:t>
                      </a:r>
                      <a:endParaRPr lang="de-DE" sz="11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8127382"/>
                  </a:ext>
                </a:extLst>
              </a:tr>
              <a:tr h="521180">
                <a:tc>
                  <a:txBody>
                    <a:bodyPr/>
                    <a:lstStyle/>
                    <a:p>
                      <a:pPr algn="ctr">
                        <a:lnSpc>
                          <a:spcPct val="107000"/>
                        </a:lnSpc>
                        <a:spcAft>
                          <a:spcPts val="0"/>
                        </a:spcAft>
                        <a:tabLst>
                          <a:tab pos="619125" algn="l"/>
                        </a:tabLst>
                      </a:pPr>
                      <a:endParaRPr lang="en-GB" sz="1100" b="0" dirty="0">
                        <a:effectLst/>
                        <a:latin typeface="Georgia" panose="02040502050405020303" pitchFamily="18" charset="0"/>
                      </a:endParaRPr>
                    </a:p>
                    <a:p>
                      <a:pPr algn="ctr">
                        <a:lnSpc>
                          <a:spcPct val="107000"/>
                        </a:lnSpc>
                        <a:spcAft>
                          <a:spcPts val="0"/>
                        </a:spcAft>
                        <a:tabLst>
                          <a:tab pos="619125" algn="l"/>
                        </a:tabLst>
                      </a:pPr>
                      <a:r>
                        <a:rPr lang="en-GB" sz="1100" b="0" dirty="0">
                          <a:effectLst/>
                          <a:latin typeface="Georgia" panose="02040502050405020303" pitchFamily="18" charset="0"/>
                        </a:rPr>
                        <a:t>1</a:t>
                      </a:r>
                      <a:r>
                        <a:rPr lang="en-GB" sz="1100" b="0" baseline="30000" dirty="0">
                          <a:effectLst/>
                          <a:latin typeface="Georgia" panose="02040502050405020303" pitchFamily="18" charset="0"/>
                        </a:rPr>
                        <a:t>st</a:t>
                      </a:r>
                      <a:r>
                        <a:rPr lang="en-GB" sz="1100" b="0" dirty="0">
                          <a:effectLst/>
                          <a:latin typeface="Georgia" panose="02040502050405020303" pitchFamily="18" charset="0"/>
                        </a:rPr>
                        <a:t> week of </a:t>
                      </a:r>
                      <a:r>
                        <a:rPr lang="en-GB" sz="1100" b="0" dirty="0" err="1">
                          <a:effectLst/>
                          <a:latin typeface="Georgia" panose="02040502050405020303" pitchFamily="18" charset="0"/>
                        </a:rPr>
                        <a:t>Febraury</a:t>
                      </a:r>
                      <a:r>
                        <a:rPr lang="en-GB" sz="1100" b="0" dirty="0">
                          <a:effectLst/>
                          <a:latin typeface="Georgia" panose="02040502050405020303" pitchFamily="18" charset="0"/>
                        </a:rPr>
                        <a:t>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a:effectLst/>
                          <a:latin typeface="Georgia" panose="02040502050405020303" pitchFamily="18" charset="0"/>
                        </a:rPr>
                        <a:t>Applicants whose 1</a:t>
                      </a:r>
                      <a:r>
                        <a:rPr lang="en-GB" sz="1100" baseline="30000">
                          <a:effectLst/>
                          <a:latin typeface="Georgia" panose="02040502050405020303" pitchFamily="18" charset="0"/>
                        </a:rPr>
                        <a:t>st</a:t>
                      </a:r>
                      <a:r>
                        <a:rPr lang="en-GB" sz="1100">
                          <a:effectLst/>
                          <a:latin typeface="Georgia" panose="02040502050405020303" pitchFamily="18" charset="0"/>
                        </a:rPr>
                        <a:t> choice can be granted will be notified – 1 week time to accept or decline</a:t>
                      </a:r>
                      <a:endParaRPr lang="de-DE" sz="11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452764"/>
                  </a:ext>
                </a:extLst>
              </a:tr>
              <a:tr h="521180">
                <a:tc>
                  <a:txBody>
                    <a:bodyPr/>
                    <a:lstStyle/>
                    <a:p>
                      <a:pPr algn="ctr">
                        <a:lnSpc>
                          <a:spcPct val="107000"/>
                        </a:lnSpc>
                        <a:spcAft>
                          <a:spcPts val="0"/>
                        </a:spcAft>
                      </a:pPr>
                      <a:endParaRPr lang="en-GB" sz="1100" b="0" dirty="0">
                        <a:effectLst/>
                        <a:latin typeface="Georgia" panose="02040502050405020303" pitchFamily="18" charset="0"/>
                      </a:endParaRPr>
                    </a:p>
                    <a:p>
                      <a:pPr algn="ctr">
                        <a:lnSpc>
                          <a:spcPct val="107000"/>
                        </a:lnSpc>
                        <a:spcAft>
                          <a:spcPts val="0"/>
                        </a:spcAft>
                      </a:pPr>
                      <a:r>
                        <a:rPr lang="en-GB" sz="1100" b="0" dirty="0">
                          <a:effectLst/>
                          <a:latin typeface="Georgia" panose="02040502050405020303" pitchFamily="18" charset="0"/>
                        </a:rPr>
                        <a:t>3</a:t>
                      </a:r>
                      <a:r>
                        <a:rPr lang="en-GB" sz="1100" b="0" baseline="30000" dirty="0">
                          <a:effectLst/>
                          <a:latin typeface="Georgia" panose="02040502050405020303" pitchFamily="18" charset="0"/>
                        </a:rPr>
                        <a:t>rd</a:t>
                      </a:r>
                      <a:r>
                        <a:rPr lang="en-GB" sz="1100" b="0" dirty="0">
                          <a:effectLst/>
                          <a:latin typeface="Georgia" panose="02040502050405020303" pitchFamily="18" charset="0"/>
                        </a:rPr>
                        <a:t> week of February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a:effectLst/>
                          <a:latin typeface="Georgia" panose="02040502050405020303" pitchFamily="18" charset="0"/>
                        </a:rPr>
                        <a:t>Applicants whose 2</a:t>
                      </a:r>
                      <a:r>
                        <a:rPr lang="en-GB" sz="1100" baseline="30000">
                          <a:effectLst/>
                          <a:latin typeface="Georgia" panose="02040502050405020303" pitchFamily="18" charset="0"/>
                        </a:rPr>
                        <a:t>nd</a:t>
                      </a:r>
                      <a:r>
                        <a:rPr lang="en-GB" sz="1100">
                          <a:effectLst/>
                          <a:latin typeface="Georgia" panose="02040502050405020303" pitchFamily="18" charset="0"/>
                        </a:rPr>
                        <a:t> choice can be granted will be notified – 1 week time to accept or decline</a:t>
                      </a:r>
                      <a:endParaRPr lang="de-DE" sz="11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5808512"/>
                  </a:ext>
                </a:extLst>
              </a:tr>
              <a:tr h="521180">
                <a:tc>
                  <a:txBody>
                    <a:bodyPr/>
                    <a:lstStyle/>
                    <a:p>
                      <a:pPr algn="ctr">
                        <a:lnSpc>
                          <a:spcPct val="107000"/>
                        </a:lnSpc>
                        <a:spcAft>
                          <a:spcPts val="0"/>
                        </a:spcAft>
                      </a:pPr>
                      <a:endParaRPr lang="en-GB" sz="1100" b="0" dirty="0">
                        <a:effectLst/>
                        <a:latin typeface="Georgia" panose="02040502050405020303" pitchFamily="18" charset="0"/>
                      </a:endParaRPr>
                    </a:p>
                    <a:p>
                      <a:pPr algn="ctr">
                        <a:lnSpc>
                          <a:spcPct val="107000"/>
                        </a:lnSpc>
                        <a:spcAft>
                          <a:spcPts val="0"/>
                        </a:spcAft>
                      </a:pPr>
                      <a:r>
                        <a:rPr lang="en-GB" sz="1100" b="0" dirty="0">
                          <a:effectLst/>
                          <a:latin typeface="Georgia" panose="02040502050405020303" pitchFamily="18" charset="0"/>
                        </a:rPr>
                        <a:t>1</a:t>
                      </a:r>
                      <a:r>
                        <a:rPr lang="en-GB" sz="1100" b="0" baseline="30000" dirty="0">
                          <a:effectLst/>
                          <a:latin typeface="Georgia" panose="02040502050405020303" pitchFamily="18" charset="0"/>
                        </a:rPr>
                        <a:t>st</a:t>
                      </a:r>
                      <a:r>
                        <a:rPr lang="en-GB" sz="1100" b="0" dirty="0">
                          <a:effectLst/>
                          <a:latin typeface="Georgia" panose="02040502050405020303" pitchFamily="18" charset="0"/>
                        </a:rPr>
                        <a:t> week of March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a:effectLst/>
                          <a:latin typeface="Georgia" panose="02040502050405020303" pitchFamily="18" charset="0"/>
                        </a:rPr>
                        <a:t>Applicants whose 3</a:t>
                      </a:r>
                      <a:r>
                        <a:rPr lang="en-GB" sz="1100" baseline="30000">
                          <a:effectLst/>
                          <a:latin typeface="Georgia" panose="02040502050405020303" pitchFamily="18" charset="0"/>
                        </a:rPr>
                        <a:t>rd</a:t>
                      </a:r>
                      <a:r>
                        <a:rPr lang="en-GB" sz="1100">
                          <a:effectLst/>
                          <a:latin typeface="Georgia" panose="02040502050405020303" pitchFamily="18" charset="0"/>
                        </a:rPr>
                        <a:t> choice can be granted will be notified – 1 week time to accept or decline</a:t>
                      </a:r>
                      <a:endParaRPr lang="de-DE" sz="11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3903374"/>
                  </a:ext>
                </a:extLst>
              </a:tr>
              <a:tr h="233147">
                <a:tc>
                  <a:txBody>
                    <a:bodyPr/>
                    <a:lstStyle/>
                    <a:p>
                      <a:pPr algn="ctr">
                        <a:lnSpc>
                          <a:spcPct val="107000"/>
                        </a:lnSpc>
                        <a:spcAft>
                          <a:spcPts val="0"/>
                        </a:spcAft>
                      </a:pPr>
                      <a:r>
                        <a:rPr lang="en-GB" sz="1100" b="0" dirty="0">
                          <a:effectLst/>
                          <a:latin typeface="Georgia" panose="02040502050405020303" pitchFamily="18" charset="0"/>
                        </a:rPr>
                        <a:t>End of March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a:effectLst/>
                          <a:latin typeface="Georgia" panose="02040502050405020303" pitchFamily="18" charset="0"/>
                        </a:rPr>
                        <a:t>Nominations submission at host institutions</a:t>
                      </a:r>
                      <a:endParaRPr lang="de-DE" sz="11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4309247"/>
                  </a:ext>
                </a:extLst>
              </a:tr>
              <a:tr h="477088">
                <a:tc>
                  <a:txBody>
                    <a:bodyPr/>
                    <a:lstStyle/>
                    <a:p>
                      <a:pPr algn="ctr">
                        <a:lnSpc>
                          <a:spcPct val="107000"/>
                        </a:lnSpc>
                        <a:spcAft>
                          <a:spcPts val="0"/>
                        </a:spcAft>
                      </a:pPr>
                      <a:endParaRPr lang="en-GB" sz="1100" b="0" dirty="0">
                        <a:effectLst/>
                        <a:latin typeface="Georgia" panose="02040502050405020303" pitchFamily="18" charset="0"/>
                      </a:endParaRPr>
                    </a:p>
                    <a:p>
                      <a:pPr algn="ctr">
                        <a:lnSpc>
                          <a:spcPct val="107000"/>
                        </a:lnSpc>
                        <a:spcAft>
                          <a:spcPts val="0"/>
                        </a:spcAft>
                      </a:pPr>
                      <a:r>
                        <a:rPr lang="en-GB" sz="1100" b="0" dirty="0">
                          <a:effectLst/>
                          <a:latin typeface="Georgia" panose="02040502050405020303" pitchFamily="18" charset="0"/>
                        </a:rPr>
                        <a:t>April/May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a:effectLst/>
                          <a:latin typeface="Georgia" panose="02040502050405020303" pitchFamily="18" charset="0"/>
                        </a:rPr>
                        <a:t>Instructions from host institutions directly to nominees</a:t>
                      </a:r>
                      <a:endParaRPr lang="de-DE" sz="110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2495234"/>
                  </a:ext>
                </a:extLst>
              </a:tr>
              <a:tr h="477088">
                <a:tc>
                  <a:txBody>
                    <a:bodyPr/>
                    <a:lstStyle/>
                    <a:p>
                      <a:pPr algn="ctr">
                        <a:lnSpc>
                          <a:spcPct val="107000"/>
                        </a:lnSpc>
                        <a:spcAft>
                          <a:spcPts val="0"/>
                        </a:spcAft>
                      </a:pPr>
                      <a:endParaRPr lang="en-GB" sz="1100" b="0" dirty="0">
                        <a:effectLst/>
                        <a:latin typeface="Georgia" panose="02040502050405020303" pitchFamily="18" charset="0"/>
                      </a:endParaRPr>
                    </a:p>
                    <a:p>
                      <a:pPr algn="ctr">
                        <a:lnSpc>
                          <a:spcPct val="107000"/>
                        </a:lnSpc>
                        <a:spcAft>
                          <a:spcPts val="0"/>
                        </a:spcAft>
                      </a:pPr>
                      <a:r>
                        <a:rPr lang="en-GB" sz="1100" b="0" dirty="0">
                          <a:effectLst/>
                          <a:latin typeface="Georgia" panose="02040502050405020303" pitchFamily="18" charset="0"/>
                        </a:rPr>
                        <a:t>April/May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a:effectLst/>
                          <a:latin typeface="Georgia" panose="02040502050405020303" pitchFamily="18" charset="0"/>
                        </a:rPr>
                        <a:t>Second round </a:t>
                      </a:r>
                      <a:r>
                        <a:rPr lang="en-GB" sz="1100" dirty="0">
                          <a:effectLst/>
                          <a:latin typeface="Georgia" panose="02040502050405020303" pitchFamily="18" charset="0"/>
                        </a:rPr>
                        <a:t>of application for those who did not get any placement </a:t>
                      </a:r>
                      <a:endParaRPr lang="de-DE" sz="11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563636"/>
                  </a:ext>
                </a:extLst>
              </a:tr>
              <a:tr h="477088">
                <a:tc>
                  <a:txBody>
                    <a:bodyPr/>
                    <a:lstStyle/>
                    <a:p>
                      <a:pPr algn="ctr">
                        <a:lnSpc>
                          <a:spcPct val="107000"/>
                        </a:lnSpc>
                        <a:spcAft>
                          <a:spcPts val="0"/>
                        </a:spcAft>
                      </a:pPr>
                      <a:endParaRPr lang="en-GB" sz="1100" b="0" dirty="0">
                        <a:effectLst/>
                        <a:latin typeface="Georgia" panose="02040502050405020303" pitchFamily="18" charset="0"/>
                      </a:endParaRPr>
                    </a:p>
                    <a:p>
                      <a:pPr algn="ctr">
                        <a:lnSpc>
                          <a:spcPct val="107000"/>
                        </a:lnSpc>
                        <a:spcAft>
                          <a:spcPts val="0"/>
                        </a:spcAft>
                      </a:pPr>
                      <a:r>
                        <a:rPr lang="en-GB" sz="1100" b="0" dirty="0">
                          <a:effectLst/>
                          <a:latin typeface="Georgia" panose="02040502050405020303" pitchFamily="18" charset="0"/>
                        </a:rPr>
                        <a:t>June 2024</a:t>
                      </a:r>
                      <a:endParaRPr lang="de-DE" sz="1100" b="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0"/>
                        </a:spcAft>
                      </a:pPr>
                      <a:r>
                        <a:rPr lang="en-GB" sz="1100" dirty="0">
                          <a:effectLst/>
                          <a:latin typeface="Georgia" panose="02040502050405020303" pitchFamily="18" charset="0"/>
                        </a:rPr>
                        <a:t>Erasmus+ Student will receive and sign their grant agreement</a:t>
                      </a:r>
                      <a:endParaRPr lang="de-DE" sz="11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4688672"/>
                  </a:ext>
                </a:extLst>
              </a:tr>
            </a:tbl>
          </a:graphicData>
        </a:graphic>
      </p:graphicFrame>
      <p:sp>
        <p:nvSpPr>
          <p:cNvPr id="6" name="Rectangle 2">
            <a:extLst>
              <a:ext uri="{FF2B5EF4-FFF2-40B4-BE49-F238E27FC236}">
                <a16:creationId xmlns:a16="http://schemas.microsoft.com/office/drawing/2014/main" id="{CE16FAF1-941E-4F8B-BA7F-5AA37B6B8958}"/>
              </a:ext>
            </a:extLst>
          </p:cNvPr>
          <p:cNvSpPr>
            <a:spLocks noChangeArrowheads="1"/>
          </p:cNvSpPr>
          <p:nvPr/>
        </p:nvSpPr>
        <p:spPr bwMode="auto">
          <a:xfrm>
            <a:off x="3219450" y="2516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3477856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rPr>
              <a:t>Go </a:t>
            </a:r>
            <a:r>
              <a:rPr kumimoji="0" lang="de-DE" sz="1200" b="1" i="0" u="none" strike="noStrike" kern="1200" cap="none" spc="0" normalizeH="0" baseline="0" noProof="0" dirty="0" err="1">
                <a:ln>
                  <a:noFill/>
                </a:ln>
                <a:solidFill>
                  <a:srgbClr val="FFFFFF"/>
                </a:solidFill>
                <a:effectLst/>
                <a:uLnTx/>
                <a:uFillTx/>
                <a:latin typeface="Georgia" panose="02040502050405020303" pitchFamily="18" charset="0"/>
                <a:ea typeface="+mn-ea"/>
                <a:cs typeface="Arial" panose="020B0604020202020204" pitchFamily="34" charset="0"/>
              </a:rPr>
              <a:t>Abroad</a:t>
            </a:r>
            <a:endParaRPr kumimoji="0" lang="de-DE" sz="1200" b="1" i="0" u="none" strike="noStrike" kern="1200" cap="none" spc="0" normalizeH="0" baseline="0" noProof="0" dirty="0">
              <a:ln>
                <a:noFill/>
              </a:ln>
              <a:solidFill>
                <a:srgbClr val="FFFFFF"/>
              </a:solidFill>
              <a:effectLst/>
              <a:uLnTx/>
              <a:uFillTx/>
              <a:latin typeface="Georgia" panose="02040502050405020303" pitchFamily="18" charset="0"/>
              <a:ea typeface="+mn-ea"/>
              <a:cs typeface="Arial" panose="020B0604020202020204" pitchFamily="34"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HU Scala"/>
              <a:ea typeface="+mn-ea"/>
              <a:cs typeface="+mn-cs"/>
            </a:endParaRPr>
          </a:p>
        </p:txBody>
      </p:sp>
      <p:sp>
        <p:nvSpPr>
          <p:cNvPr id="4" name="Rechteck 3">
            <a:extLst>
              <a:ext uri="{FF2B5EF4-FFF2-40B4-BE49-F238E27FC236}">
                <a16:creationId xmlns:a16="http://schemas.microsoft.com/office/drawing/2014/main" id="{E3DF7C9A-41F0-45C1-B5CC-B88407FFD53C}"/>
              </a:ext>
            </a:extLst>
          </p:cNvPr>
          <p:cNvSpPr/>
          <p:nvPr/>
        </p:nvSpPr>
        <p:spPr>
          <a:xfrm>
            <a:off x="871774" y="1225462"/>
            <a:ext cx="83712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rPr>
              <a:t>International Office </a:t>
            </a:r>
            <a:r>
              <a:rPr kumimoji="0" lang="de-DE" sz="3600" b="0"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rPr>
              <a:t>website</a:t>
            </a:r>
            <a:endParaRPr kumimoji="0" lang="de-DE" sz="36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p:txBody>
      </p:sp>
      <p:pic>
        <p:nvPicPr>
          <p:cNvPr id="2" name="Grafik 1">
            <a:extLst>
              <a:ext uri="{FF2B5EF4-FFF2-40B4-BE49-F238E27FC236}">
                <a16:creationId xmlns:a16="http://schemas.microsoft.com/office/drawing/2014/main" id="{31CAF007-7BB7-42D3-BC7C-BA6C2B1BE172}"/>
              </a:ext>
            </a:extLst>
          </p:cNvPr>
          <p:cNvPicPr>
            <a:picLocks noChangeAspect="1"/>
          </p:cNvPicPr>
          <p:nvPr/>
        </p:nvPicPr>
        <p:blipFill>
          <a:blip r:embed="rId2"/>
          <a:stretch>
            <a:fillRect/>
          </a:stretch>
        </p:blipFill>
        <p:spPr>
          <a:xfrm>
            <a:off x="3817620" y="2498003"/>
            <a:ext cx="4008120" cy="4008120"/>
          </a:xfrm>
          <a:prstGeom prst="rect">
            <a:avLst/>
          </a:prstGeom>
        </p:spPr>
      </p:pic>
    </p:spTree>
    <p:extLst>
      <p:ext uri="{BB962C8B-B14F-4D97-AF65-F5344CB8AC3E}">
        <p14:creationId xmlns:p14="http://schemas.microsoft.com/office/powerpoint/2010/main" val="83697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AE19EA9E-D8C6-4D34-9A3B-20E50FCCDFFB}"/>
              </a:ext>
            </a:extLst>
          </p:cNvPr>
          <p:cNvSpPr/>
          <p:nvPr/>
        </p:nvSpPr>
        <p:spPr>
          <a:xfrm>
            <a:off x="871774" y="2470191"/>
            <a:ext cx="8180786" cy="2344616"/>
          </a:xfrm>
          <a:prstGeom prst="rect">
            <a:avLst/>
          </a:prstGeom>
        </p:spPr>
        <p:txBody>
          <a:bodyPr wrap="square">
            <a:spAutoFit/>
          </a:bodyPr>
          <a:lstStyle/>
          <a:p>
            <a:pPr marL="285750" indent="-285750">
              <a:lnSpc>
                <a:spcPct val="150000"/>
              </a:lnSpc>
              <a:buFont typeface="Arial" panose="020B0604020202020204" pitchFamily="34" charset="0"/>
              <a:buChar char="•"/>
            </a:pPr>
            <a:r>
              <a:rPr lang="de-DE" sz="2000" dirty="0">
                <a:latin typeface="Georgia" panose="02040502050405020303" pitchFamily="18" charset="0"/>
              </a:rPr>
              <a:t>The Examination Office </a:t>
            </a:r>
            <a:r>
              <a:rPr lang="de-DE" sz="2000" dirty="0" err="1">
                <a:latin typeface="Georgia" panose="02040502050405020303" pitchFamily="18" charset="0"/>
              </a:rPr>
              <a:t>is</a:t>
            </a:r>
            <a:r>
              <a:rPr lang="de-DE" sz="2000" dirty="0">
                <a:latin typeface="Georgia" panose="02040502050405020303" pitchFamily="18" charset="0"/>
              </a:rPr>
              <a:t> </a:t>
            </a:r>
            <a:r>
              <a:rPr lang="de-DE" sz="2000" dirty="0" err="1">
                <a:latin typeface="Georgia" panose="02040502050405020303" pitchFamily="18" charset="0"/>
              </a:rPr>
              <a:t>responsible</a:t>
            </a:r>
            <a:r>
              <a:rPr lang="de-DE" sz="2000" dirty="0">
                <a:latin typeface="Georgia" panose="02040502050405020303" pitchFamily="18" charset="0"/>
              </a:rPr>
              <a:t> </a:t>
            </a:r>
            <a:r>
              <a:rPr lang="de-DE" sz="2000" dirty="0" err="1">
                <a:latin typeface="Georgia" panose="02040502050405020303" pitchFamily="18" charset="0"/>
              </a:rPr>
              <a:t>for</a:t>
            </a:r>
            <a:r>
              <a:rPr lang="de-DE" sz="2000" dirty="0">
                <a:latin typeface="Georgia" panose="02040502050405020303" pitchFamily="18" charset="0"/>
              </a:rPr>
              <a:t> </a:t>
            </a:r>
            <a:r>
              <a:rPr lang="de-DE" sz="2000" dirty="0" err="1">
                <a:latin typeface="Georgia" panose="02040502050405020303" pitchFamily="18" charset="0"/>
              </a:rPr>
              <a:t>it</a:t>
            </a:r>
            <a:endParaRPr lang="de-DE" sz="2000" dirty="0">
              <a:latin typeface="Georgia" panose="02040502050405020303" pitchFamily="18" charset="0"/>
            </a:endParaRPr>
          </a:p>
          <a:p>
            <a:pPr marL="285750" indent="-285750">
              <a:lnSpc>
                <a:spcPct val="150000"/>
              </a:lnSpc>
              <a:buFont typeface="Arial" panose="020B0604020202020204" pitchFamily="34" charset="0"/>
              <a:buChar char="•"/>
            </a:pPr>
            <a:r>
              <a:rPr lang="de-DE" sz="2000" dirty="0" err="1">
                <a:latin typeface="Georgia" panose="02040502050405020303" pitchFamily="18" charset="0"/>
              </a:rPr>
              <a:t>You</a:t>
            </a:r>
            <a:r>
              <a:rPr lang="de-DE" sz="2000" dirty="0">
                <a:latin typeface="Georgia" panose="02040502050405020303" pitchFamily="18" charset="0"/>
              </a:rPr>
              <a:t> </a:t>
            </a:r>
            <a:r>
              <a:rPr lang="de-DE" sz="2000" dirty="0" err="1">
                <a:latin typeface="Georgia" panose="02040502050405020303" pitchFamily="18" charset="0"/>
              </a:rPr>
              <a:t>need</a:t>
            </a:r>
            <a:r>
              <a:rPr lang="de-DE" sz="2000" dirty="0">
                <a:latin typeface="Georgia" panose="02040502050405020303" pitchFamily="18" charset="0"/>
              </a:rPr>
              <a:t> </a:t>
            </a:r>
            <a:r>
              <a:rPr lang="de-DE" sz="2000" dirty="0" err="1">
                <a:latin typeface="Georgia" panose="02040502050405020303" pitchFamily="18" charset="0"/>
              </a:rPr>
              <a:t>to</a:t>
            </a:r>
            <a:r>
              <a:rPr lang="de-DE" sz="2000" dirty="0">
                <a:latin typeface="Georgia" panose="02040502050405020303" pitchFamily="18" charset="0"/>
              </a:rPr>
              <a:t> </a:t>
            </a:r>
            <a:r>
              <a:rPr lang="de-DE" sz="2000" dirty="0" err="1">
                <a:latin typeface="Georgia" panose="02040502050405020303" pitchFamily="18" charset="0"/>
              </a:rPr>
              <a:t>achieve</a:t>
            </a:r>
            <a:r>
              <a:rPr lang="de-DE" sz="2000" dirty="0">
                <a:latin typeface="Georgia" panose="02040502050405020303" pitchFamily="18" charset="0"/>
              </a:rPr>
              <a:t> at least 24 </a:t>
            </a:r>
            <a:r>
              <a:rPr lang="de-DE" sz="2000" dirty="0" err="1">
                <a:latin typeface="Georgia" panose="02040502050405020303" pitchFamily="18" charset="0"/>
              </a:rPr>
              <a:t>credits</a:t>
            </a:r>
            <a:r>
              <a:rPr lang="de-DE" sz="2000" dirty="0">
                <a:latin typeface="Georgia" panose="02040502050405020303" pitchFamily="18" charset="0"/>
              </a:rPr>
              <a:t> </a:t>
            </a:r>
          </a:p>
          <a:p>
            <a:pPr marL="285750" indent="-285750">
              <a:lnSpc>
                <a:spcPct val="150000"/>
              </a:lnSpc>
              <a:buFont typeface="Arial" panose="020B0604020202020204" pitchFamily="34" charset="0"/>
              <a:buChar char="•"/>
            </a:pPr>
            <a:r>
              <a:rPr lang="de-DE" sz="2000" dirty="0" err="1">
                <a:latin typeface="Georgia" panose="02040502050405020303" pitchFamily="18" charset="0"/>
              </a:rPr>
              <a:t>It</a:t>
            </a:r>
            <a:r>
              <a:rPr lang="de-DE" sz="2000" dirty="0">
                <a:latin typeface="Georgia" panose="02040502050405020303" pitchFamily="18" charset="0"/>
              </a:rPr>
              <a:t> </a:t>
            </a:r>
            <a:r>
              <a:rPr lang="de-DE" sz="2000" dirty="0" err="1">
                <a:latin typeface="Georgia" panose="02040502050405020303" pitchFamily="18" charset="0"/>
              </a:rPr>
              <a:t>is</a:t>
            </a:r>
            <a:r>
              <a:rPr lang="de-DE" sz="2000" dirty="0">
                <a:latin typeface="Georgia" panose="02040502050405020303" pitchFamily="18" charset="0"/>
              </a:rPr>
              <a:t> </a:t>
            </a:r>
            <a:r>
              <a:rPr lang="de-DE" sz="2000" dirty="0" err="1">
                <a:latin typeface="Georgia" panose="02040502050405020303" pitchFamily="18" charset="0"/>
              </a:rPr>
              <a:t>up</a:t>
            </a:r>
            <a:r>
              <a:rPr lang="de-DE" sz="2000" dirty="0">
                <a:latin typeface="Georgia" panose="02040502050405020303" pitchFamily="18" charset="0"/>
              </a:rPr>
              <a:t> </a:t>
            </a:r>
            <a:r>
              <a:rPr lang="de-DE" sz="2000" dirty="0" err="1">
                <a:latin typeface="Georgia" panose="02040502050405020303" pitchFamily="18" charset="0"/>
              </a:rPr>
              <a:t>to</a:t>
            </a:r>
            <a:r>
              <a:rPr lang="de-DE" sz="2000" dirty="0">
                <a:latin typeface="Georgia" panose="02040502050405020303" pitchFamily="18" charset="0"/>
              </a:rPr>
              <a:t> </a:t>
            </a:r>
            <a:r>
              <a:rPr lang="de-DE" sz="2000" dirty="0" err="1">
                <a:latin typeface="Georgia" panose="02040502050405020303" pitchFamily="18" charset="0"/>
              </a:rPr>
              <a:t>you</a:t>
            </a:r>
            <a:r>
              <a:rPr lang="de-DE" sz="2000" dirty="0">
                <a:latin typeface="Georgia" panose="02040502050405020303" pitchFamily="18" charset="0"/>
              </a:rPr>
              <a:t> </a:t>
            </a:r>
            <a:r>
              <a:rPr lang="de-DE" sz="2000" dirty="0" err="1">
                <a:latin typeface="Georgia" panose="02040502050405020303" pitchFamily="18" charset="0"/>
              </a:rPr>
              <a:t>how</a:t>
            </a:r>
            <a:r>
              <a:rPr lang="de-DE" sz="2000" dirty="0">
                <a:latin typeface="Georgia" panose="02040502050405020303" pitchFamily="18" charset="0"/>
              </a:rPr>
              <a:t> </a:t>
            </a:r>
            <a:r>
              <a:rPr lang="de-DE" sz="2000" dirty="0" err="1">
                <a:latin typeface="Georgia" panose="02040502050405020303" pitchFamily="18" charset="0"/>
              </a:rPr>
              <a:t>many</a:t>
            </a:r>
            <a:r>
              <a:rPr lang="de-DE" sz="2000" dirty="0">
                <a:latin typeface="Georgia" panose="02040502050405020303" pitchFamily="18" charset="0"/>
              </a:rPr>
              <a:t> </a:t>
            </a:r>
            <a:r>
              <a:rPr lang="de-DE" sz="2000" dirty="0" err="1">
                <a:latin typeface="Georgia" panose="02040502050405020303" pitchFamily="18" charset="0"/>
              </a:rPr>
              <a:t>credits</a:t>
            </a:r>
            <a:r>
              <a:rPr lang="de-DE" sz="2000" dirty="0">
                <a:latin typeface="Georgia" panose="02040502050405020303" pitchFamily="18" charset="0"/>
              </a:rPr>
              <a:t> </a:t>
            </a:r>
            <a:r>
              <a:rPr lang="de-DE" sz="2000" dirty="0" err="1">
                <a:latin typeface="Georgia" panose="02040502050405020303" pitchFamily="18" charset="0"/>
              </a:rPr>
              <a:t>you</a:t>
            </a:r>
            <a:r>
              <a:rPr lang="de-DE" sz="2000" dirty="0">
                <a:latin typeface="Georgia" panose="02040502050405020303" pitchFamily="18" charset="0"/>
              </a:rPr>
              <a:t> </a:t>
            </a:r>
            <a:r>
              <a:rPr lang="de-DE" sz="2000" dirty="0" err="1">
                <a:latin typeface="Georgia" panose="02040502050405020303" pitchFamily="18" charset="0"/>
              </a:rPr>
              <a:t>wish</a:t>
            </a:r>
            <a:r>
              <a:rPr lang="de-DE" sz="2000" dirty="0">
                <a:latin typeface="Georgia" panose="02040502050405020303" pitchFamily="18" charset="0"/>
              </a:rPr>
              <a:t> </a:t>
            </a:r>
            <a:r>
              <a:rPr lang="de-DE" sz="2000" dirty="0" err="1">
                <a:latin typeface="Georgia" panose="02040502050405020303" pitchFamily="18" charset="0"/>
              </a:rPr>
              <a:t>to</a:t>
            </a:r>
            <a:r>
              <a:rPr lang="de-DE" sz="2000" dirty="0">
                <a:latin typeface="Georgia" panose="02040502050405020303" pitchFamily="18" charset="0"/>
              </a:rPr>
              <a:t> </a:t>
            </a:r>
            <a:r>
              <a:rPr lang="de-DE" sz="2000" dirty="0" err="1">
                <a:latin typeface="Georgia" panose="02040502050405020303" pitchFamily="18" charset="0"/>
              </a:rPr>
              <a:t>transfer</a:t>
            </a:r>
            <a:endParaRPr lang="de-DE" sz="2000" dirty="0">
              <a:latin typeface="Georgia" panose="02040502050405020303" pitchFamily="18" charset="0"/>
            </a:endParaRPr>
          </a:p>
          <a:p>
            <a:pPr marL="285750" indent="-285750">
              <a:lnSpc>
                <a:spcPct val="150000"/>
              </a:lnSpc>
              <a:buFont typeface="Arial" panose="020B0604020202020204" pitchFamily="34" charset="0"/>
              <a:buChar char="•"/>
            </a:pPr>
            <a:r>
              <a:rPr lang="de-DE" sz="2000" dirty="0" err="1">
                <a:latin typeface="Georgia" panose="02040502050405020303" pitchFamily="18" charset="0"/>
              </a:rPr>
              <a:t>Observe</a:t>
            </a:r>
            <a:r>
              <a:rPr lang="de-DE" sz="2000" dirty="0">
                <a:latin typeface="Georgia" panose="02040502050405020303" pitchFamily="18" charset="0"/>
              </a:rPr>
              <a:t> </a:t>
            </a:r>
            <a:r>
              <a:rPr lang="de-DE" sz="2000" dirty="0" err="1">
                <a:latin typeface="Georgia" panose="02040502050405020303" pitchFamily="18" charset="0"/>
              </a:rPr>
              <a:t>the</a:t>
            </a:r>
            <a:r>
              <a:rPr lang="de-DE" sz="2000" dirty="0">
                <a:latin typeface="Georgia" panose="02040502050405020303" pitchFamily="18" charset="0"/>
              </a:rPr>
              <a:t> </a:t>
            </a:r>
            <a:r>
              <a:rPr lang="de-DE" sz="2000" dirty="0" err="1">
                <a:latin typeface="Georgia" panose="02040502050405020303" pitchFamily="18" charset="0"/>
              </a:rPr>
              <a:t>rules</a:t>
            </a:r>
            <a:r>
              <a:rPr lang="de-DE" sz="2000" dirty="0">
                <a:latin typeface="Georgia" panose="02040502050405020303" pitchFamily="18" charset="0"/>
              </a:rPr>
              <a:t> and </a:t>
            </a:r>
            <a:r>
              <a:rPr lang="de-DE" sz="2000" dirty="0" err="1">
                <a:latin typeface="Georgia" panose="02040502050405020303" pitchFamily="18" charset="0"/>
              </a:rPr>
              <a:t>regulations</a:t>
            </a:r>
            <a:r>
              <a:rPr lang="de-DE" sz="2000" dirty="0">
                <a:latin typeface="Georgia" panose="02040502050405020303" pitchFamily="18" charset="0"/>
              </a:rPr>
              <a:t> </a:t>
            </a:r>
            <a:r>
              <a:rPr lang="de-DE" sz="2000" dirty="0" err="1">
                <a:latin typeface="Georgia" panose="02040502050405020303" pitchFamily="18" charset="0"/>
              </a:rPr>
              <a:t>of</a:t>
            </a:r>
            <a:r>
              <a:rPr lang="de-DE" sz="2000" dirty="0">
                <a:latin typeface="Georgia" panose="02040502050405020303" pitchFamily="18" charset="0"/>
              </a:rPr>
              <a:t> </a:t>
            </a:r>
            <a:r>
              <a:rPr lang="de-DE" sz="2000" dirty="0" err="1">
                <a:latin typeface="Georgia" panose="02040502050405020303" pitchFamily="18" charset="0"/>
              </a:rPr>
              <a:t>your</a:t>
            </a:r>
            <a:r>
              <a:rPr lang="de-DE" sz="2000" dirty="0">
                <a:latin typeface="Georgia" panose="02040502050405020303" pitchFamily="18" charset="0"/>
              </a:rPr>
              <a:t> own </a:t>
            </a:r>
            <a:r>
              <a:rPr lang="de-DE" sz="2000" dirty="0" err="1">
                <a:latin typeface="Georgia" panose="02040502050405020303" pitchFamily="18" charset="0"/>
              </a:rPr>
              <a:t>study</a:t>
            </a:r>
            <a:r>
              <a:rPr lang="de-DE" sz="2000" dirty="0">
                <a:latin typeface="Georgia" panose="02040502050405020303" pitchFamily="18" charset="0"/>
              </a:rPr>
              <a:t> </a:t>
            </a:r>
            <a:r>
              <a:rPr lang="de-DE" sz="2000" dirty="0" err="1">
                <a:latin typeface="Georgia" panose="02040502050405020303" pitchFamily="18" charset="0"/>
              </a:rPr>
              <a:t>program</a:t>
            </a:r>
            <a:endParaRPr lang="de-DE" sz="2000" dirty="0">
              <a:latin typeface="Georgia" panose="02040502050405020303" pitchFamily="18" charset="0"/>
            </a:endParaRPr>
          </a:p>
          <a:p>
            <a:pPr marL="285750" indent="-285750">
              <a:lnSpc>
                <a:spcPct val="150000"/>
              </a:lnSpc>
              <a:buFont typeface="Arial" panose="020B0604020202020204" pitchFamily="34" charset="0"/>
              <a:buChar char="•"/>
            </a:pPr>
            <a:r>
              <a:rPr lang="de-DE" sz="2000" dirty="0" err="1">
                <a:latin typeface="Georgia" panose="02040502050405020303" pitchFamily="18" charset="0"/>
              </a:rPr>
              <a:t>You</a:t>
            </a:r>
            <a:r>
              <a:rPr lang="de-DE" sz="2000" dirty="0">
                <a:latin typeface="Georgia" panose="02040502050405020303" pitchFamily="18" charset="0"/>
              </a:rPr>
              <a:t> </a:t>
            </a:r>
            <a:r>
              <a:rPr lang="de-DE" sz="2000" dirty="0" err="1">
                <a:latin typeface="Georgia" panose="02040502050405020303" pitchFamily="18" charset="0"/>
              </a:rPr>
              <a:t>could</a:t>
            </a:r>
            <a:r>
              <a:rPr lang="de-DE" sz="2000" dirty="0">
                <a:latin typeface="Georgia" panose="02040502050405020303" pitchFamily="18" charset="0"/>
              </a:rPr>
              <a:t> mange </a:t>
            </a:r>
            <a:r>
              <a:rPr lang="de-DE" sz="2000" dirty="0" err="1">
                <a:latin typeface="Georgia" panose="02040502050405020303" pitchFamily="18" charset="0"/>
              </a:rPr>
              <a:t>to</a:t>
            </a:r>
            <a:r>
              <a:rPr lang="de-DE" sz="2000" dirty="0">
                <a:latin typeface="Georgia" panose="02040502050405020303" pitchFamily="18" charset="0"/>
              </a:rPr>
              <a:t> </a:t>
            </a:r>
            <a:r>
              <a:rPr lang="de-DE" sz="2000" dirty="0" err="1">
                <a:latin typeface="Georgia" panose="02040502050405020303" pitchFamily="18" charset="0"/>
              </a:rPr>
              <a:t>transfer</a:t>
            </a:r>
            <a:r>
              <a:rPr lang="de-DE" sz="2000" dirty="0">
                <a:latin typeface="Georgia" panose="02040502050405020303" pitchFamily="18" charset="0"/>
              </a:rPr>
              <a:t> 24-30 </a:t>
            </a:r>
            <a:r>
              <a:rPr lang="de-DE" sz="2000" dirty="0" err="1">
                <a:latin typeface="Georgia" panose="02040502050405020303" pitchFamily="18" charset="0"/>
              </a:rPr>
              <a:t>credits</a:t>
            </a:r>
            <a:r>
              <a:rPr lang="de-DE" sz="2000" dirty="0">
                <a:latin typeface="Georgia" panose="02040502050405020303" pitchFamily="18" charset="0"/>
              </a:rPr>
              <a:t> </a:t>
            </a:r>
            <a:r>
              <a:rPr lang="de-DE" sz="2000" dirty="0" err="1">
                <a:latin typeface="Georgia" panose="02040502050405020303" pitchFamily="18" charset="0"/>
              </a:rPr>
              <a:t>for</a:t>
            </a:r>
            <a:r>
              <a:rPr lang="de-DE" sz="2000" dirty="0">
                <a:latin typeface="Georgia" panose="02040502050405020303" pitchFamily="18" charset="0"/>
              </a:rPr>
              <a:t> </a:t>
            </a:r>
            <a:r>
              <a:rPr lang="de-DE" sz="2000" dirty="0" err="1">
                <a:latin typeface="Georgia" panose="02040502050405020303" pitchFamily="18" charset="0"/>
              </a:rPr>
              <a:t>one</a:t>
            </a:r>
            <a:r>
              <a:rPr lang="de-DE" sz="2000" dirty="0">
                <a:latin typeface="Georgia" panose="02040502050405020303" pitchFamily="18" charset="0"/>
              </a:rPr>
              <a:t> </a:t>
            </a:r>
            <a:r>
              <a:rPr lang="de-DE" sz="2000" dirty="0" err="1">
                <a:latin typeface="Georgia" panose="02040502050405020303" pitchFamily="18" charset="0"/>
              </a:rPr>
              <a:t>semester</a:t>
            </a:r>
            <a:endParaRPr lang="de-DE" sz="2000" dirty="0">
              <a:latin typeface="Georgia" panose="02040502050405020303" pitchFamily="18" charset="0"/>
            </a:endParaRPr>
          </a:p>
        </p:txBody>
      </p:sp>
      <p:sp>
        <p:nvSpPr>
          <p:cNvPr id="4" name="Rechteck 3">
            <a:extLst>
              <a:ext uri="{FF2B5EF4-FFF2-40B4-BE49-F238E27FC236}">
                <a16:creationId xmlns:a16="http://schemas.microsoft.com/office/drawing/2014/main" id="{E3DF7C9A-41F0-45C1-B5CC-B88407FFD53C}"/>
              </a:ext>
            </a:extLst>
          </p:cNvPr>
          <p:cNvSpPr/>
          <p:nvPr/>
        </p:nvSpPr>
        <p:spPr>
          <a:xfrm>
            <a:off x="871774" y="1186934"/>
            <a:ext cx="3374642" cy="646331"/>
          </a:xfrm>
          <a:prstGeom prst="rect">
            <a:avLst/>
          </a:prstGeom>
        </p:spPr>
        <p:txBody>
          <a:bodyPr wrap="none">
            <a:spAutoFit/>
          </a:bodyPr>
          <a:lstStyle/>
          <a:p>
            <a:r>
              <a:rPr lang="de-DE" sz="3600" dirty="0" err="1">
                <a:latin typeface="Georgia" panose="02040502050405020303" pitchFamily="18" charset="0"/>
              </a:rPr>
              <a:t>Credits</a:t>
            </a:r>
            <a:r>
              <a:rPr lang="de-DE" sz="3600" dirty="0">
                <a:latin typeface="Georgia" panose="02040502050405020303" pitchFamily="18" charset="0"/>
              </a:rPr>
              <a:t> </a:t>
            </a:r>
            <a:r>
              <a:rPr lang="de-DE" sz="3600" dirty="0" err="1">
                <a:latin typeface="Georgia" panose="02040502050405020303" pitchFamily="18" charset="0"/>
              </a:rPr>
              <a:t>transfer</a:t>
            </a:r>
            <a:endParaRPr lang="de-DE" sz="3600" dirty="0">
              <a:latin typeface="Georgia" panose="02040502050405020303" pitchFamily="18" charset="0"/>
            </a:endParaRPr>
          </a:p>
        </p:txBody>
      </p:sp>
    </p:spTree>
    <p:extLst>
      <p:ext uri="{BB962C8B-B14F-4D97-AF65-F5344CB8AC3E}">
        <p14:creationId xmlns:p14="http://schemas.microsoft.com/office/powerpoint/2010/main" val="20640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AE19EA9E-D8C6-4D34-9A3B-20E50FCCDFFB}"/>
              </a:ext>
            </a:extLst>
          </p:cNvPr>
          <p:cNvSpPr/>
          <p:nvPr/>
        </p:nvSpPr>
        <p:spPr>
          <a:xfrm>
            <a:off x="681274" y="2096811"/>
            <a:ext cx="10159446" cy="1421287"/>
          </a:xfrm>
          <a:prstGeom prst="rect">
            <a:avLst/>
          </a:prstGeom>
        </p:spPr>
        <p:txBody>
          <a:bodyPr wrap="square">
            <a:spAutoFit/>
          </a:bodyPr>
          <a:lstStyle/>
          <a:p>
            <a:pPr marL="285750" indent="-285750">
              <a:lnSpc>
                <a:spcPct val="150000"/>
              </a:lnSpc>
              <a:buFont typeface="Arial" panose="020B0604020202020204" pitchFamily="34" charset="0"/>
              <a:buChar char="•"/>
            </a:pPr>
            <a:r>
              <a:rPr lang="de-DE" sz="2000" dirty="0" err="1">
                <a:latin typeface="Georgia" panose="02040502050405020303" pitchFamily="18" charset="0"/>
              </a:rPr>
              <a:t>Tuition</a:t>
            </a:r>
            <a:r>
              <a:rPr lang="de-DE" sz="2000" dirty="0">
                <a:latin typeface="Georgia" panose="02040502050405020303" pitchFamily="18" charset="0"/>
              </a:rPr>
              <a:t> </a:t>
            </a:r>
            <a:r>
              <a:rPr lang="de-DE" sz="2000" dirty="0" err="1">
                <a:latin typeface="Georgia" panose="02040502050405020303" pitchFamily="18" charset="0"/>
              </a:rPr>
              <a:t>waiver</a:t>
            </a:r>
            <a:endParaRPr lang="de-DE" sz="2000" dirty="0">
              <a:latin typeface="Georgia" panose="02040502050405020303" pitchFamily="18" charset="0"/>
            </a:endParaRPr>
          </a:p>
          <a:p>
            <a:pPr>
              <a:lnSpc>
                <a:spcPct val="150000"/>
              </a:lnSpc>
            </a:pPr>
            <a:r>
              <a:rPr lang="de-DE" sz="2000" dirty="0">
                <a:latin typeface="Georgia" panose="02040502050405020303" pitchFamily="18" charset="0"/>
              </a:rPr>
              <a:t>	- The </a:t>
            </a:r>
            <a:r>
              <a:rPr lang="de-DE" sz="2000" dirty="0" err="1">
                <a:solidFill>
                  <a:schemeClr val="bg2">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Undergraduate</a:t>
            </a:r>
            <a:r>
              <a:rPr lang="de-DE" sz="2000" dirty="0">
                <a:solidFill>
                  <a:schemeClr val="bg2">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 Summer School at </a:t>
            </a:r>
            <a:r>
              <a:rPr lang="de-DE" sz="2000" dirty="0" err="1">
                <a:solidFill>
                  <a:schemeClr val="bg2">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King's</a:t>
            </a:r>
            <a:r>
              <a:rPr lang="de-DE" sz="2000" dirty="0">
                <a:solidFill>
                  <a:schemeClr val="bg2">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 College London </a:t>
            </a:r>
            <a:r>
              <a:rPr lang="de-DE" sz="2000" dirty="0">
                <a:latin typeface="Georgia" panose="02040502050405020303" pitchFamily="18" charset="0"/>
              </a:rPr>
              <a:t>(Bachelor)</a:t>
            </a:r>
          </a:p>
          <a:p>
            <a:pPr>
              <a:lnSpc>
                <a:spcPct val="150000"/>
              </a:lnSpc>
            </a:pPr>
            <a:r>
              <a:rPr lang="de-DE" sz="2000" dirty="0">
                <a:latin typeface="Georgia" panose="02040502050405020303" pitchFamily="18" charset="0"/>
              </a:rPr>
              <a:t>	- Other </a:t>
            </a:r>
            <a:r>
              <a:rPr lang="de-DE" sz="2000" dirty="0" err="1">
                <a:latin typeface="Georgia" panose="02040502050405020303" pitchFamily="18" charset="0"/>
              </a:rPr>
              <a:t>programmes</a:t>
            </a:r>
            <a:r>
              <a:rPr lang="de-DE" sz="2000" dirty="0">
                <a:latin typeface="Georgia" panose="02040502050405020303" pitchFamily="18" charset="0"/>
              </a:rPr>
              <a:t> will </a:t>
            </a:r>
            <a:r>
              <a:rPr lang="de-DE" sz="2000" dirty="0" err="1">
                <a:latin typeface="Georgia" panose="02040502050405020303" pitchFamily="18" charset="0"/>
              </a:rPr>
              <a:t>be</a:t>
            </a:r>
            <a:r>
              <a:rPr lang="de-DE" sz="2000" dirty="0">
                <a:latin typeface="Georgia" panose="02040502050405020303" pitchFamily="18" charset="0"/>
              </a:rPr>
              <a:t> </a:t>
            </a:r>
            <a:r>
              <a:rPr lang="de-DE" sz="2000" dirty="0" err="1">
                <a:latin typeface="Georgia" panose="02040502050405020303" pitchFamily="18" charset="0"/>
              </a:rPr>
              <a:t>added</a:t>
            </a:r>
            <a:r>
              <a:rPr lang="de-DE" sz="2000" dirty="0">
                <a:latin typeface="Georgia" panose="02040502050405020303" pitchFamily="18" charset="0"/>
              </a:rPr>
              <a:t> </a:t>
            </a:r>
            <a:r>
              <a:rPr lang="de-DE" sz="2000" dirty="0" err="1">
                <a:latin typeface="Georgia" panose="02040502050405020303" pitchFamily="18" charset="0"/>
              </a:rPr>
              <a:t>soon</a:t>
            </a:r>
            <a:r>
              <a:rPr lang="de-DE" sz="2000" dirty="0">
                <a:latin typeface="Georgia" panose="02040502050405020303" pitchFamily="18" charset="0"/>
              </a:rPr>
              <a:t> on </a:t>
            </a:r>
            <a:r>
              <a:rPr lang="de-DE" sz="2000" dirty="0" err="1">
                <a:latin typeface="Georgia" panose="02040502050405020303" pitchFamily="18" charset="0"/>
              </a:rPr>
              <a:t>our</a:t>
            </a:r>
            <a:r>
              <a:rPr lang="de-DE" sz="2000" dirty="0">
                <a:latin typeface="Georgia" panose="02040502050405020303" pitchFamily="18" charset="0"/>
              </a:rPr>
              <a:t> </a:t>
            </a:r>
            <a:r>
              <a:rPr lang="de-DE" sz="2000" dirty="0" err="1">
                <a:latin typeface="Georgia" panose="02040502050405020303" pitchFamily="18" charset="0"/>
              </a:rPr>
              <a:t>website</a:t>
            </a:r>
            <a:r>
              <a:rPr lang="de-DE" sz="2000" dirty="0">
                <a:latin typeface="Georgia" panose="02040502050405020303" pitchFamily="18" charset="0"/>
              </a:rPr>
              <a:t> </a:t>
            </a:r>
          </a:p>
        </p:txBody>
      </p:sp>
      <p:sp>
        <p:nvSpPr>
          <p:cNvPr id="4" name="Rechteck 3">
            <a:extLst>
              <a:ext uri="{FF2B5EF4-FFF2-40B4-BE49-F238E27FC236}">
                <a16:creationId xmlns:a16="http://schemas.microsoft.com/office/drawing/2014/main" id="{E3DF7C9A-41F0-45C1-B5CC-B88407FFD53C}"/>
              </a:ext>
            </a:extLst>
          </p:cNvPr>
          <p:cNvSpPr/>
          <p:nvPr/>
        </p:nvSpPr>
        <p:spPr>
          <a:xfrm>
            <a:off x="871774" y="1186934"/>
            <a:ext cx="5875326" cy="646331"/>
          </a:xfrm>
          <a:prstGeom prst="rect">
            <a:avLst/>
          </a:prstGeom>
        </p:spPr>
        <p:txBody>
          <a:bodyPr wrap="none">
            <a:spAutoFit/>
          </a:bodyPr>
          <a:lstStyle/>
          <a:p>
            <a:r>
              <a:rPr lang="en-US" sz="3600" dirty="0">
                <a:latin typeface="Georgia" panose="02040502050405020303" pitchFamily="18" charset="0"/>
              </a:rPr>
              <a:t>Apply for a summer school </a:t>
            </a:r>
            <a:endParaRPr lang="de-DE" sz="3600" dirty="0">
              <a:latin typeface="Georgia" panose="02040502050405020303" pitchFamily="18" charset="0"/>
            </a:endParaRPr>
          </a:p>
        </p:txBody>
      </p:sp>
    </p:spTree>
    <p:extLst>
      <p:ext uri="{BB962C8B-B14F-4D97-AF65-F5344CB8AC3E}">
        <p14:creationId xmlns:p14="http://schemas.microsoft.com/office/powerpoint/2010/main" val="3643413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AE19EA9E-D8C6-4D34-9A3B-20E50FCCDFFB}"/>
              </a:ext>
            </a:extLst>
          </p:cNvPr>
          <p:cNvSpPr/>
          <p:nvPr/>
        </p:nvSpPr>
        <p:spPr>
          <a:xfrm>
            <a:off x="871774" y="2211111"/>
            <a:ext cx="9735266" cy="326794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Georgia" panose="02040502050405020303" pitchFamily="18" charset="0"/>
              </a:rPr>
              <a:t>Erasmus+ Internship </a:t>
            </a:r>
          </a:p>
          <a:p>
            <a:pPr marL="285750" indent="-285750">
              <a:lnSpc>
                <a:spcPct val="150000"/>
              </a:lnSpc>
              <a:buFont typeface="Arial" panose="020B0604020202020204" pitchFamily="34" charset="0"/>
              <a:buChar char="•"/>
            </a:pPr>
            <a:r>
              <a:rPr lang="en-US" sz="2000" dirty="0">
                <a:latin typeface="Georgia" panose="02040502050405020303" pitchFamily="18" charset="0"/>
              </a:rPr>
              <a:t>Application through the </a:t>
            </a:r>
            <a:r>
              <a:rPr lang="en-US" sz="2000" b="1" dirty="0">
                <a:latin typeface="Georgia" panose="02040502050405020303" pitchFamily="18" charset="0"/>
              </a:rPr>
              <a:t>central</a:t>
            </a:r>
            <a:r>
              <a:rPr lang="en-US" sz="2000" dirty="0">
                <a:latin typeface="Georgia" panose="02040502050405020303" pitchFamily="18" charset="0"/>
              </a:rPr>
              <a:t> International Office (</a:t>
            </a:r>
            <a:r>
              <a:rPr lang="en-US" sz="2000" dirty="0" err="1">
                <a:latin typeface="Georgia" panose="02040502050405020303" pitchFamily="18" charset="0"/>
              </a:rPr>
              <a:t>Unter</a:t>
            </a:r>
            <a:r>
              <a:rPr lang="en-US" sz="2000" dirty="0">
                <a:latin typeface="Georgia" panose="02040502050405020303" pitchFamily="18" charset="0"/>
              </a:rPr>
              <a:t> den Linden 6)</a:t>
            </a:r>
          </a:p>
          <a:p>
            <a:pPr marL="285750" indent="-285750">
              <a:lnSpc>
                <a:spcPct val="150000"/>
              </a:lnSpc>
              <a:buFont typeface="Arial" panose="020B0604020202020204" pitchFamily="34" charset="0"/>
              <a:buChar char="•"/>
            </a:pPr>
            <a:r>
              <a:rPr lang="en-US" sz="2000" dirty="0">
                <a:latin typeface="Georgia" panose="02040502050405020303" pitchFamily="18" charset="0"/>
              </a:rPr>
              <a:t>There is no institution list – you can always enquire at the </a:t>
            </a:r>
            <a:r>
              <a:rPr lang="en-US" sz="2000" b="1" dirty="0">
                <a:latin typeface="Georgia" panose="02040502050405020303" pitchFamily="18" charset="0"/>
              </a:rPr>
              <a:t>central</a:t>
            </a:r>
            <a:r>
              <a:rPr lang="en-US" sz="2000" dirty="0">
                <a:latin typeface="Georgia" panose="02040502050405020303" pitchFamily="18" charset="0"/>
              </a:rPr>
              <a:t> International Office</a:t>
            </a:r>
          </a:p>
          <a:p>
            <a:pPr marL="285750" indent="-285750">
              <a:lnSpc>
                <a:spcPct val="150000"/>
              </a:lnSpc>
              <a:buFont typeface="Arial" panose="020B0604020202020204" pitchFamily="34" charset="0"/>
              <a:buChar char="•"/>
            </a:pPr>
            <a:r>
              <a:rPr lang="en-US" sz="2000" dirty="0">
                <a:latin typeface="Georgia" panose="02040502050405020303" pitchFamily="18" charset="0"/>
              </a:rPr>
              <a:t>Depending on your study program you could earn credits for it</a:t>
            </a:r>
          </a:p>
          <a:p>
            <a:pPr marL="285750" indent="-285750">
              <a:lnSpc>
                <a:spcPct val="150000"/>
              </a:lnSpc>
              <a:buFont typeface="Arial" panose="020B0604020202020204" pitchFamily="34" charset="0"/>
              <a:buChar char="•"/>
            </a:pPr>
            <a:r>
              <a:rPr lang="en-US" sz="2000" dirty="0">
                <a:latin typeface="Georgia" panose="02040502050405020303" pitchFamily="18" charset="0"/>
              </a:rPr>
              <a:t>DAAD </a:t>
            </a:r>
            <a:r>
              <a:rPr lang="en-US" sz="2000" dirty="0" err="1">
                <a:latin typeface="Georgia" panose="02040502050405020303" pitchFamily="18" charset="0"/>
              </a:rPr>
              <a:t>fundings</a:t>
            </a:r>
            <a:r>
              <a:rPr lang="en-US" sz="2000" dirty="0">
                <a:latin typeface="Georgia" panose="02040502050405020303" pitchFamily="18" charset="0"/>
              </a:rPr>
              <a:t> </a:t>
            </a:r>
          </a:p>
          <a:p>
            <a:pPr marL="285750" indent="-285750">
              <a:lnSpc>
                <a:spcPct val="150000"/>
              </a:lnSpc>
              <a:buFont typeface="Arial" panose="020B0604020202020204" pitchFamily="34" charset="0"/>
              <a:buChar char="•"/>
            </a:pPr>
            <a:r>
              <a:rPr lang="en-US" sz="2000" dirty="0">
                <a:latin typeface="Georgia" panose="02040502050405020303" pitchFamily="18" charset="0"/>
              </a:rPr>
              <a:t>Internship programs with </a:t>
            </a:r>
            <a:r>
              <a:rPr lang="en-US" sz="2000" dirty="0">
                <a:solidFill>
                  <a:srgbClr val="CBCBFF"/>
                </a:solidFill>
                <a:latin typeface="Georgia" panose="02040502050405020303" pitchFamily="18" charset="0"/>
                <a:hlinkClick r:id="rId3">
                  <a:extLst>
                    <a:ext uri="{A12FA001-AC4F-418D-AE19-62706E023703}">
                      <ahyp:hlinkClr xmlns:ahyp="http://schemas.microsoft.com/office/drawing/2018/hyperlinkcolor" val="tx"/>
                    </a:ext>
                  </a:extLst>
                </a:hlinkClick>
              </a:rPr>
              <a:t>AIESEC</a:t>
            </a:r>
            <a:r>
              <a:rPr lang="en-US" sz="2000" dirty="0">
                <a:latin typeface="Georgia" panose="02040502050405020303" pitchFamily="18" charset="0"/>
              </a:rPr>
              <a:t> </a:t>
            </a:r>
            <a:endParaRPr lang="de-DE" sz="2000" dirty="0">
              <a:latin typeface="Georgia" panose="02040502050405020303" pitchFamily="18" charset="0"/>
            </a:endParaRPr>
          </a:p>
        </p:txBody>
      </p:sp>
      <p:sp>
        <p:nvSpPr>
          <p:cNvPr id="4" name="Rechteck 3">
            <a:extLst>
              <a:ext uri="{FF2B5EF4-FFF2-40B4-BE49-F238E27FC236}">
                <a16:creationId xmlns:a16="http://schemas.microsoft.com/office/drawing/2014/main" id="{E3DF7C9A-41F0-45C1-B5CC-B88407FFD53C}"/>
              </a:ext>
            </a:extLst>
          </p:cNvPr>
          <p:cNvSpPr/>
          <p:nvPr/>
        </p:nvSpPr>
        <p:spPr>
          <a:xfrm>
            <a:off x="871774" y="1186934"/>
            <a:ext cx="5846472" cy="646331"/>
          </a:xfrm>
          <a:prstGeom prst="rect">
            <a:avLst/>
          </a:prstGeom>
        </p:spPr>
        <p:txBody>
          <a:bodyPr wrap="none">
            <a:spAutoFit/>
          </a:bodyPr>
          <a:lstStyle/>
          <a:p>
            <a:r>
              <a:rPr lang="en-US" sz="3600" dirty="0">
                <a:latin typeface="Georgia" panose="02040502050405020303" pitchFamily="18" charset="0"/>
              </a:rPr>
              <a:t>Go for an internship abroad</a:t>
            </a:r>
            <a:endParaRPr lang="de-DE" sz="3600" dirty="0">
              <a:latin typeface="Georgia" panose="02040502050405020303" pitchFamily="18" charset="0"/>
            </a:endParaRPr>
          </a:p>
        </p:txBody>
      </p:sp>
    </p:spTree>
    <p:extLst>
      <p:ext uri="{BB962C8B-B14F-4D97-AF65-F5344CB8AC3E}">
        <p14:creationId xmlns:p14="http://schemas.microsoft.com/office/powerpoint/2010/main" val="1711982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CEE2BFDD-EEF5-4BC7-BB48-9F89C0882E18}"/>
              </a:ext>
            </a:extLst>
          </p:cNvPr>
          <p:cNvSpPr/>
          <p:nvPr/>
        </p:nvSpPr>
        <p:spPr>
          <a:xfrm>
            <a:off x="1104900" y="2971800"/>
            <a:ext cx="701040" cy="1371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E3DF7C9A-41F0-45C1-B5CC-B88407FFD53C}"/>
              </a:ext>
            </a:extLst>
          </p:cNvPr>
          <p:cNvSpPr/>
          <p:nvPr/>
        </p:nvSpPr>
        <p:spPr>
          <a:xfrm>
            <a:off x="871774" y="1225462"/>
            <a:ext cx="8371286" cy="646331"/>
          </a:xfrm>
          <a:prstGeom prst="rect">
            <a:avLst/>
          </a:prstGeom>
        </p:spPr>
        <p:txBody>
          <a:bodyPr wrap="square">
            <a:spAutoFit/>
          </a:bodyPr>
          <a:lstStyle/>
          <a:p>
            <a:r>
              <a:rPr lang="de-DE" sz="3600" dirty="0" err="1">
                <a:latin typeface="Georgia" panose="02040502050405020303" pitchFamily="18" charset="0"/>
              </a:rPr>
              <a:t>Internship</a:t>
            </a:r>
            <a:r>
              <a:rPr lang="de-DE" sz="3600" dirty="0">
                <a:latin typeface="Georgia" panose="02040502050405020303" pitchFamily="18" charset="0"/>
              </a:rPr>
              <a:t> - Central International Office</a:t>
            </a:r>
          </a:p>
        </p:txBody>
      </p:sp>
      <p:pic>
        <p:nvPicPr>
          <p:cNvPr id="6" name="Grafik 5">
            <a:extLst>
              <a:ext uri="{FF2B5EF4-FFF2-40B4-BE49-F238E27FC236}">
                <a16:creationId xmlns:a16="http://schemas.microsoft.com/office/drawing/2014/main" id="{B977FCBC-743B-4CEA-84EE-186AF3A39447}"/>
              </a:ext>
            </a:extLst>
          </p:cNvPr>
          <p:cNvPicPr>
            <a:picLocks noChangeAspect="1"/>
          </p:cNvPicPr>
          <p:nvPr/>
        </p:nvPicPr>
        <p:blipFill>
          <a:blip r:embed="rId2"/>
          <a:stretch>
            <a:fillRect/>
          </a:stretch>
        </p:blipFill>
        <p:spPr>
          <a:xfrm>
            <a:off x="3710940" y="2529926"/>
            <a:ext cx="4065692" cy="4038514"/>
          </a:xfrm>
          <a:prstGeom prst="rect">
            <a:avLst/>
          </a:prstGeom>
        </p:spPr>
      </p:pic>
    </p:spTree>
    <p:extLst>
      <p:ext uri="{BB962C8B-B14F-4D97-AF65-F5344CB8AC3E}">
        <p14:creationId xmlns:p14="http://schemas.microsoft.com/office/powerpoint/2010/main" val="296574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C74B3C69-E546-7248-B517-0E2533F0776E}"/>
              </a:ext>
            </a:extLst>
          </p:cNvPr>
          <p:cNvSpPr>
            <a:spLocks noGrp="1"/>
          </p:cNvSpPr>
          <p:nvPr>
            <p:ph type="body" sz="quarter" idx="13"/>
          </p:nvPr>
        </p:nvSpPr>
        <p:spPr>
          <a:xfrm>
            <a:off x="897780" y="2875002"/>
            <a:ext cx="9936000" cy="1107996"/>
          </a:xfrm>
        </p:spPr>
        <p:txBody>
          <a:bodyPr/>
          <a:lstStyle/>
          <a:p>
            <a:pPr algn="ctr"/>
            <a:r>
              <a:rPr lang="de-DE" sz="7200" dirty="0"/>
              <a:t>Q&amp;A</a:t>
            </a:r>
          </a:p>
        </p:txBody>
      </p:sp>
      <p:sp>
        <p:nvSpPr>
          <p:cNvPr id="5" name="Fußzeilenplatzhalter 2">
            <a:extLst>
              <a:ext uri="{FF2B5EF4-FFF2-40B4-BE49-F238E27FC236}">
                <a16:creationId xmlns:a16="http://schemas.microsoft.com/office/drawing/2014/main" id="{A1AF5EAE-5452-1033-519D-67B2133D9D87}"/>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EAFBAD5A-A630-45D8-913E-9C3F85D59DF2}"/>
              </a:ext>
            </a:extLst>
          </p:cNvPr>
          <p:cNvSpPr/>
          <p:nvPr/>
        </p:nvSpPr>
        <p:spPr>
          <a:xfrm>
            <a:off x="815340" y="2766060"/>
            <a:ext cx="1897380" cy="71628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4538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2">
            <a:extLst>
              <a:ext uri="{FF2B5EF4-FFF2-40B4-BE49-F238E27FC236}">
                <a16:creationId xmlns:a16="http://schemas.microsoft.com/office/drawing/2014/main" id="{31461527-A14B-F262-9F20-14404EB9B359}"/>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12" name="Textplatzhalter 5">
            <a:extLst>
              <a:ext uri="{FF2B5EF4-FFF2-40B4-BE49-F238E27FC236}">
                <a16:creationId xmlns:a16="http://schemas.microsoft.com/office/drawing/2014/main" id="{D5A595A2-609B-3C4D-5CB3-14A7D6C12625}"/>
              </a:ext>
            </a:extLst>
          </p:cNvPr>
          <p:cNvSpPr txBox="1">
            <a:spLocks/>
          </p:cNvSpPr>
          <p:nvPr/>
        </p:nvSpPr>
        <p:spPr>
          <a:xfrm>
            <a:off x="2107350" y="2033930"/>
            <a:ext cx="3546690" cy="521842"/>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b="1" dirty="0">
              <a:solidFill>
                <a:schemeClr val="accent5"/>
              </a:solidFill>
            </a:endParaRPr>
          </a:p>
        </p:txBody>
      </p:sp>
      <p:sp>
        <p:nvSpPr>
          <p:cNvPr id="13" name="Textplatzhalter 5">
            <a:extLst>
              <a:ext uri="{FF2B5EF4-FFF2-40B4-BE49-F238E27FC236}">
                <a16:creationId xmlns:a16="http://schemas.microsoft.com/office/drawing/2014/main" id="{B6FA775F-734F-937F-D2E7-A9AB08F978D8}"/>
              </a:ext>
            </a:extLst>
          </p:cNvPr>
          <p:cNvSpPr txBox="1">
            <a:spLocks/>
          </p:cNvSpPr>
          <p:nvPr/>
        </p:nvSpPr>
        <p:spPr>
          <a:xfrm>
            <a:off x="4447350" y="2458800"/>
            <a:ext cx="3170313"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sz="2000" b="1" dirty="0">
              <a:latin typeface="Arial" panose="020B0604020202020204" pitchFamily="34" charset="0"/>
            </a:endParaRPr>
          </a:p>
        </p:txBody>
      </p:sp>
      <p:sp>
        <p:nvSpPr>
          <p:cNvPr id="15" name="Textplatzhalter 5">
            <a:extLst>
              <a:ext uri="{FF2B5EF4-FFF2-40B4-BE49-F238E27FC236}">
                <a16:creationId xmlns:a16="http://schemas.microsoft.com/office/drawing/2014/main" id="{78C88B15-950C-3CFB-BC4F-0D428C3CB0CB}"/>
              </a:ext>
            </a:extLst>
          </p:cNvPr>
          <p:cNvSpPr txBox="1">
            <a:spLocks/>
          </p:cNvSpPr>
          <p:nvPr/>
        </p:nvSpPr>
        <p:spPr>
          <a:xfrm>
            <a:off x="8721748" y="2458800"/>
            <a:ext cx="2555852"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de-DE" sz="2000" b="1" dirty="0">
              <a:latin typeface="Arial" panose="020B0604020202020204" pitchFamily="34" charset="0"/>
            </a:endParaRPr>
          </a:p>
        </p:txBody>
      </p:sp>
      <p:pic>
        <p:nvPicPr>
          <p:cNvPr id="17" name="Grafik 16">
            <a:extLst>
              <a:ext uri="{FF2B5EF4-FFF2-40B4-BE49-F238E27FC236}">
                <a16:creationId xmlns:a16="http://schemas.microsoft.com/office/drawing/2014/main" id="{A7CC3B19-3E0D-05EB-379A-3897B47F83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9443" y="1514134"/>
            <a:ext cx="295275" cy="295275"/>
          </a:xfrm>
          <a:prstGeom prst="rect">
            <a:avLst/>
          </a:prstGeom>
        </p:spPr>
      </p:pic>
      <p:pic>
        <p:nvPicPr>
          <p:cNvPr id="25" name="Grafik 24">
            <a:extLst>
              <a:ext uri="{FF2B5EF4-FFF2-40B4-BE49-F238E27FC236}">
                <a16:creationId xmlns:a16="http://schemas.microsoft.com/office/drawing/2014/main" id="{5064BC72-6268-CE9F-5C8D-EE23D9524C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1928158"/>
            <a:ext cx="238170" cy="238170"/>
          </a:xfrm>
          <a:prstGeom prst="rect">
            <a:avLst/>
          </a:prstGeom>
        </p:spPr>
      </p:pic>
      <p:sp>
        <p:nvSpPr>
          <p:cNvPr id="66" name="Textplatzhalter 4">
            <a:extLst>
              <a:ext uri="{FF2B5EF4-FFF2-40B4-BE49-F238E27FC236}">
                <a16:creationId xmlns:a16="http://schemas.microsoft.com/office/drawing/2014/main" id="{141DA3A8-DE9B-542B-2126-B8FF263889DD}"/>
              </a:ext>
            </a:extLst>
          </p:cNvPr>
          <p:cNvSpPr txBox="1">
            <a:spLocks/>
          </p:cNvSpPr>
          <p:nvPr/>
        </p:nvSpPr>
        <p:spPr>
          <a:xfrm>
            <a:off x="1134000" y="1270800"/>
            <a:ext cx="9936000" cy="538609"/>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600" dirty="0">
                <a:latin typeface="Georgia" panose="02040502050405020303" pitchFamily="18" charset="0"/>
              </a:rPr>
              <a:t>       </a:t>
            </a:r>
            <a:r>
              <a:rPr lang="de-DE" sz="3600" dirty="0" err="1">
                <a:latin typeface="Georgia" panose="02040502050405020303" pitchFamily="18" charset="0"/>
              </a:rPr>
              <a:t>Timetable</a:t>
            </a:r>
            <a:r>
              <a:rPr lang="de-DE" sz="3600" dirty="0">
                <a:latin typeface="Georgia" panose="02040502050405020303" pitchFamily="18" charset="0"/>
              </a:rPr>
              <a:t> </a:t>
            </a:r>
          </a:p>
        </p:txBody>
      </p:sp>
      <p:pic>
        <p:nvPicPr>
          <p:cNvPr id="34" name="Grafik 33">
            <a:extLst>
              <a:ext uri="{FF2B5EF4-FFF2-40B4-BE49-F238E27FC236}">
                <a16:creationId xmlns:a16="http://schemas.microsoft.com/office/drawing/2014/main" id="{62BB1FCB-D931-49B6-868C-3D8E6987F3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2000" y="1192132"/>
            <a:ext cx="384810" cy="384810"/>
          </a:xfrm>
          <a:prstGeom prst="rect">
            <a:avLst/>
          </a:prstGeom>
        </p:spPr>
      </p:pic>
      <p:sp>
        <p:nvSpPr>
          <p:cNvPr id="2" name="Textfeld 1">
            <a:extLst>
              <a:ext uri="{FF2B5EF4-FFF2-40B4-BE49-F238E27FC236}">
                <a16:creationId xmlns:a16="http://schemas.microsoft.com/office/drawing/2014/main" id="{7CA0B200-F426-4FD8-8017-DBEE56FCF440}"/>
              </a:ext>
            </a:extLst>
          </p:cNvPr>
          <p:cNvSpPr txBox="1"/>
          <p:nvPr/>
        </p:nvSpPr>
        <p:spPr>
          <a:xfrm>
            <a:off x="2297035" y="1923466"/>
            <a:ext cx="914400" cy="914400"/>
          </a:xfrm>
          <a:prstGeom prst="rect">
            <a:avLst/>
          </a:prstGeom>
          <a:noFill/>
        </p:spPr>
        <p:txBody>
          <a:bodyPr wrap="none" lIns="0" tIns="0" rIns="0" bIns="0" rtlCol="0">
            <a:noAutofit/>
          </a:bodyPr>
          <a:lstStyle/>
          <a:p>
            <a:pPr algn="l">
              <a:lnSpc>
                <a:spcPts val="2100"/>
              </a:lnSpc>
            </a:pPr>
            <a:r>
              <a:rPr lang="de-DE" sz="2000" dirty="0">
                <a:latin typeface="Georgia" panose="02040502050405020303" pitchFamily="18" charset="0"/>
              </a:rPr>
              <a:t>The </a:t>
            </a:r>
            <a:r>
              <a:rPr lang="de-DE" sz="2000" dirty="0" err="1">
                <a:latin typeface="Georgia" panose="02040502050405020303" pitchFamily="18" charset="0"/>
              </a:rPr>
              <a:t>event</a:t>
            </a:r>
            <a:r>
              <a:rPr lang="de-DE" sz="2000" dirty="0">
                <a:latin typeface="Georgia" panose="02040502050405020303" pitchFamily="18" charset="0"/>
              </a:rPr>
              <a:t> will last </a:t>
            </a:r>
            <a:r>
              <a:rPr lang="de-DE" sz="2000" dirty="0" err="1">
                <a:latin typeface="Georgia" panose="02040502050405020303" pitchFamily="18" charset="0"/>
              </a:rPr>
              <a:t>approximately</a:t>
            </a:r>
            <a:r>
              <a:rPr lang="de-DE" sz="2000" dirty="0">
                <a:latin typeface="Georgia" panose="02040502050405020303" pitchFamily="18" charset="0"/>
              </a:rPr>
              <a:t> </a:t>
            </a:r>
            <a:r>
              <a:rPr lang="de-DE" sz="2000" dirty="0" err="1">
                <a:latin typeface="Georgia" panose="02040502050405020303" pitchFamily="18" charset="0"/>
              </a:rPr>
              <a:t>two</a:t>
            </a:r>
            <a:r>
              <a:rPr lang="de-DE" sz="2000" dirty="0">
                <a:latin typeface="Georgia" panose="02040502050405020303" pitchFamily="18" charset="0"/>
              </a:rPr>
              <a:t> </a:t>
            </a:r>
            <a:r>
              <a:rPr lang="de-DE" sz="2000" dirty="0" err="1">
                <a:latin typeface="Georgia" panose="02040502050405020303" pitchFamily="18" charset="0"/>
              </a:rPr>
              <a:t>hours</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a:latin typeface="Georgia" panose="02040502050405020303" pitchFamily="18" charset="0"/>
              </a:rPr>
              <a:t>15-20 </a:t>
            </a:r>
            <a:r>
              <a:rPr lang="de-DE" sz="2000" dirty="0" err="1">
                <a:latin typeface="Georgia" panose="02040502050405020303" pitchFamily="18" charset="0"/>
              </a:rPr>
              <a:t>minutes</a:t>
            </a:r>
            <a:r>
              <a:rPr lang="de-DE" sz="2000" dirty="0">
                <a:latin typeface="Georgia" panose="02040502050405020303" pitchFamily="18" charset="0"/>
              </a:rPr>
              <a:t> </a:t>
            </a:r>
            <a:r>
              <a:rPr lang="de-DE" sz="2000" dirty="0" err="1">
                <a:latin typeface="Georgia" panose="02040502050405020303" pitchFamily="18" charset="0"/>
              </a:rPr>
              <a:t>about</a:t>
            </a:r>
            <a:r>
              <a:rPr lang="de-DE" sz="2000" dirty="0">
                <a:latin typeface="Georgia" panose="02040502050405020303" pitchFamily="18" charset="0"/>
              </a:rPr>
              <a:t> </a:t>
            </a:r>
            <a:r>
              <a:rPr lang="de-DE" sz="2000" dirty="0" err="1">
                <a:latin typeface="Georgia" panose="02040502050405020303" pitchFamily="18" charset="0"/>
              </a:rPr>
              <a:t>motivation</a:t>
            </a:r>
            <a:r>
              <a:rPr lang="de-DE" sz="2000" dirty="0">
                <a:latin typeface="Georgia" panose="02040502050405020303" pitchFamily="18" charset="0"/>
              </a:rPr>
              <a:t> and </a:t>
            </a:r>
            <a:r>
              <a:rPr lang="de-DE" sz="2000" dirty="0" err="1">
                <a:latin typeface="Georgia" panose="02040502050405020303" pitchFamily="18" charset="0"/>
              </a:rPr>
              <a:t>choice</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a:latin typeface="Georgia" panose="02040502050405020303" pitchFamily="18" charset="0"/>
              </a:rPr>
              <a:t>30-35 </a:t>
            </a:r>
            <a:r>
              <a:rPr lang="de-DE" sz="2000" dirty="0" err="1">
                <a:latin typeface="Georgia" panose="02040502050405020303" pitchFamily="18" charset="0"/>
              </a:rPr>
              <a:t>minutes</a:t>
            </a:r>
            <a:r>
              <a:rPr lang="de-DE" sz="2000" dirty="0">
                <a:latin typeface="Georgia" panose="02040502050405020303" pitchFamily="18" charset="0"/>
              </a:rPr>
              <a:t> all </a:t>
            </a:r>
            <a:r>
              <a:rPr lang="de-DE" sz="2000" dirty="0" err="1">
                <a:latin typeface="Georgia" panose="02040502050405020303" pitchFamily="18" charset="0"/>
              </a:rPr>
              <a:t>around</a:t>
            </a:r>
            <a:r>
              <a:rPr lang="de-DE" sz="2000" dirty="0">
                <a:latin typeface="Georgia" panose="02040502050405020303" pitchFamily="18" charset="0"/>
              </a:rPr>
              <a:t> </a:t>
            </a:r>
            <a:r>
              <a:rPr lang="de-DE" sz="2000" dirty="0" err="1">
                <a:latin typeface="Georgia" panose="02040502050405020303" pitchFamily="18" charset="0"/>
              </a:rPr>
              <a:t>the</a:t>
            </a:r>
            <a:r>
              <a:rPr lang="de-DE" sz="2000" dirty="0">
                <a:latin typeface="Georgia" panose="02040502050405020303" pitchFamily="18" charset="0"/>
              </a:rPr>
              <a:t> </a:t>
            </a:r>
            <a:r>
              <a:rPr lang="de-DE" sz="2000" dirty="0" err="1">
                <a:latin typeface="Georgia" panose="02040502050405020303" pitchFamily="18" charset="0"/>
              </a:rPr>
              <a:t>application</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a:latin typeface="Georgia" panose="02040502050405020303" pitchFamily="18" charset="0"/>
              </a:rPr>
              <a:t>5-10 </a:t>
            </a:r>
            <a:r>
              <a:rPr lang="de-DE" sz="2000" dirty="0" err="1">
                <a:latin typeface="Georgia" panose="02040502050405020303" pitchFamily="18" charset="0"/>
              </a:rPr>
              <a:t>minutes</a:t>
            </a:r>
            <a:r>
              <a:rPr lang="de-DE" sz="2000" dirty="0">
                <a:latin typeface="Georgia" panose="02040502050405020303" pitchFamily="18" charset="0"/>
              </a:rPr>
              <a:t> </a:t>
            </a:r>
            <a:r>
              <a:rPr lang="de-DE" sz="2000" dirty="0" err="1">
                <a:latin typeface="Georgia" panose="02040502050405020303" pitchFamily="18" charset="0"/>
              </a:rPr>
              <a:t>summer</a:t>
            </a:r>
            <a:r>
              <a:rPr lang="de-DE" sz="2000" dirty="0">
                <a:latin typeface="Georgia" panose="02040502050405020303" pitchFamily="18" charset="0"/>
              </a:rPr>
              <a:t> </a:t>
            </a:r>
            <a:r>
              <a:rPr lang="de-DE" sz="2000" dirty="0" err="1">
                <a:latin typeface="Georgia" panose="02040502050405020303" pitchFamily="18" charset="0"/>
              </a:rPr>
              <a:t>schools</a:t>
            </a:r>
            <a:r>
              <a:rPr lang="de-DE" sz="2000" dirty="0">
                <a:latin typeface="Georgia" panose="02040502050405020303" pitchFamily="18" charset="0"/>
              </a:rPr>
              <a:t> and </a:t>
            </a:r>
            <a:r>
              <a:rPr lang="de-DE" sz="2000" dirty="0" err="1">
                <a:latin typeface="Georgia" panose="02040502050405020303" pitchFamily="18" charset="0"/>
              </a:rPr>
              <a:t>internship</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a:latin typeface="Georgia" panose="02040502050405020303" pitchFamily="18" charset="0"/>
              </a:rPr>
              <a:t>15 </a:t>
            </a:r>
            <a:r>
              <a:rPr lang="de-DE" sz="2000" dirty="0" err="1">
                <a:latin typeface="Georgia" panose="02040502050405020303" pitchFamily="18" charset="0"/>
              </a:rPr>
              <a:t>minutes</a:t>
            </a:r>
            <a:r>
              <a:rPr lang="de-DE" sz="2000" dirty="0">
                <a:latin typeface="Georgia" panose="02040502050405020303" pitchFamily="18" charset="0"/>
              </a:rPr>
              <a:t> break</a:t>
            </a:r>
          </a:p>
          <a:p>
            <a:pPr algn="l">
              <a:lnSpc>
                <a:spcPts val="2100"/>
              </a:lnSpc>
            </a:pPr>
            <a:endParaRPr lang="de-DE" sz="2000" dirty="0">
              <a:latin typeface="Georgia" panose="02040502050405020303" pitchFamily="18" charset="0"/>
            </a:endParaRPr>
          </a:p>
          <a:p>
            <a:pPr algn="l">
              <a:lnSpc>
                <a:spcPts val="2100"/>
              </a:lnSpc>
            </a:pPr>
            <a:r>
              <a:rPr lang="de-DE" sz="2000" dirty="0">
                <a:latin typeface="Georgia" panose="02040502050405020303" pitchFamily="18" charset="0"/>
              </a:rPr>
              <a:t>45 </a:t>
            </a:r>
            <a:r>
              <a:rPr lang="de-DE" sz="2000" dirty="0" err="1">
                <a:latin typeface="Georgia" panose="02040502050405020303" pitchFamily="18" charset="0"/>
              </a:rPr>
              <a:t>minutes</a:t>
            </a:r>
            <a:r>
              <a:rPr lang="de-DE" sz="2000" dirty="0">
                <a:latin typeface="Georgia" panose="02040502050405020303" pitchFamily="18" charset="0"/>
              </a:rPr>
              <a:t> </a:t>
            </a:r>
            <a:r>
              <a:rPr lang="de-DE" sz="2000" dirty="0" err="1">
                <a:latin typeface="Georgia" panose="02040502050405020303" pitchFamily="18" charset="0"/>
              </a:rPr>
              <a:t>discussion</a:t>
            </a:r>
            <a:r>
              <a:rPr lang="de-DE" sz="2000" dirty="0">
                <a:latin typeface="Georgia" panose="02040502050405020303" pitchFamily="18" charset="0"/>
              </a:rPr>
              <a:t> and </a:t>
            </a:r>
            <a:r>
              <a:rPr lang="de-DE" sz="2000" dirty="0" err="1">
                <a:latin typeface="Georgia" panose="02040502050405020303" pitchFamily="18" charset="0"/>
              </a:rPr>
              <a:t>questions</a:t>
            </a:r>
            <a:r>
              <a:rPr lang="de-DE" sz="2000" dirty="0">
                <a:latin typeface="Georgia" panose="02040502050405020303" pitchFamily="18" charset="0"/>
              </a:rPr>
              <a:t> </a:t>
            </a:r>
          </a:p>
          <a:p>
            <a:pPr algn="l">
              <a:lnSpc>
                <a:spcPts val="2100"/>
              </a:lnSpc>
            </a:pP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p:txBody>
      </p:sp>
      <p:pic>
        <p:nvPicPr>
          <p:cNvPr id="36" name="Grafik 35">
            <a:extLst>
              <a:ext uri="{FF2B5EF4-FFF2-40B4-BE49-F238E27FC236}">
                <a16:creationId xmlns:a16="http://schemas.microsoft.com/office/drawing/2014/main" id="{34304919-F2FC-42BE-AD04-FDC621C3E9D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3544717"/>
            <a:ext cx="238170" cy="238170"/>
          </a:xfrm>
          <a:prstGeom prst="rect">
            <a:avLst/>
          </a:prstGeom>
        </p:spPr>
      </p:pic>
      <p:pic>
        <p:nvPicPr>
          <p:cNvPr id="37" name="Grafik 36">
            <a:extLst>
              <a:ext uri="{FF2B5EF4-FFF2-40B4-BE49-F238E27FC236}">
                <a16:creationId xmlns:a16="http://schemas.microsoft.com/office/drawing/2014/main" id="{374CDC3C-8A71-4875-8686-232EB8D785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2991488"/>
            <a:ext cx="238170" cy="238170"/>
          </a:xfrm>
          <a:prstGeom prst="rect">
            <a:avLst/>
          </a:prstGeom>
        </p:spPr>
      </p:pic>
      <p:pic>
        <p:nvPicPr>
          <p:cNvPr id="49" name="Grafik 48">
            <a:extLst>
              <a:ext uri="{FF2B5EF4-FFF2-40B4-BE49-F238E27FC236}">
                <a16:creationId xmlns:a16="http://schemas.microsoft.com/office/drawing/2014/main" id="{B781478A-5953-48AE-8847-977A5047273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2470002"/>
            <a:ext cx="238170" cy="238170"/>
          </a:xfrm>
          <a:prstGeom prst="rect">
            <a:avLst/>
          </a:prstGeom>
        </p:spPr>
      </p:pic>
      <p:pic>
        <p:nvPicPr>
          <p:cNvPr id="20" name="Grafik 19">
            <a:extLst>
              <a:ext uri="{FF2B5EF4-FFF2-40B4-BE49-F238E27FC236}">
                <a16:creationId xmlns:a16="http://schemas.microsoft.com/office/drawing/2014/main" id="{27246CC5-3950-4111-A97E-E213DF7744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4068620"/>
            <a:ext cx="238170" cy="238170"/>
          </a:xfrm>
          <a:prstGeom prst="rect">
            <a:avLst/>
          </a:prstGeom>
        </p:spPr>
      </p:pic>
      <p:pic>
        <p:nvPicPr>
          <p:cNvPr id="21" name="Grafik 20">
            <a:extLst>
              <a:ext uri="{FF2B5EF4-FFF2-40B4-BE49-F238E27FC236}">
                <a16:creationId xmlns:a16="http://schemas.microsoft.com/office/drawing/2014/main" id="{D92379BA-4445-4741-9350-4B55F98F2D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4592523"/>
            <a:ext cx="238170" cy="238170"/>
          </a:xfrm>
          <a:prstGeom prst="rect">
            <a:avLst/>
          </a:prstGeom>
        </p:spPr>
      </p:pic>
    </p:spTree>
    <p:extLst>
      <p:ext uri="{BB962C8B-B14F-4D97-AF65-F5344CB8AC3E}">
        <p14:creationId xmlns:p14="http://schemas.microsoft.com/office/powerpoint/2010/main" val="4148196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ußzeilenplatzhalter 2">
            <a:extLst>
              <a:ext uri="{FF2B5EF4-FFF2-40B4-BE49-F238E27FC236}">
                <a16:creationId xmlns:a16="http://schemas.microsoft.com/office/drawing/2014/main" id="{31461527-A14B-F262-9F20-14404EB9B359}"/>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12" name="Textplatzhalter 5">
            <a:extLst>
              <a:ext uri="{FF2B5EF4-FFF2-40B4-BE49-F238E27FC236}">
                <a16:creationId xmlns:a16="http://schemas.microsoft.com/office/drawing/2014/main" id="{D5A595A2-609B-3C4D-5CB3-14A7D6C12625}"/>
              </a:ext>
            </a:extLst>
          </p:cNvPr>
          <p:cNvSpPr txBox="1">
            <a:spLocks/>
          </p:cNvSpPr>
          <p:nvPr/>
        </p:nvSpPr>
        <p:spPr>
          <a:xfrm>
            <a:off x="2107350" y="2033930"/>
            <a:ext cx="3546690" cy="521842"/>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b="1" dirty="0">
              <a:solidFill>
                <a:schemeClr val="accent5"/>
              </a:solidFill>
            </a:endParaRPr>
          </a:p>
        </p:txBody>
      </p:sp>
      <p:sp>
        <p:nvSpPr>
          <p:cNvPr id="13" name="Textplatzhalter 5">
            <a:extLst>
              <a:ext uri="{FF2B5EF4-FFF2-40B4-BE49-F238E27FC236}">
                <a16:creationId xmlns:a16="http://schemas.microsoft.com/office/drawing/2014/main" id="{B6FA775F-734F-937F-D2E7-A9AB08F978D8}"/>
              </a:ext>
            </a:extLst>
          </p:cNvPr>
          <p:cNvSpPr txBox="1">
            <a:spLocks/>
          </p:cNvSpPr>
          <p:nvPr/>
        </p:nvSpPr>
        <p:spPr>
          <a:xfrm>
            <a:off x="4447350" y="2458800"/>
            <a:ext cx="3170313"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sz="2000" b="1" dirty="0">
              <a:latin typeface="Arial" panose="020B0604020202020204" pitchFamily="34" charset="0"/>
            </a:endParaRPr>
          </a:p>
        </p:txBody>
      </p:sp>
      <p:sp>
        <p:nvSpPr>
          <p:cNvPr id="15" name="Textplatzhalter 5">
            <a:extLst>
              <a:ext uri="{FF2B5EF4-FFF2-40B4-BE49-F238E27FC236}">
                <a16:creationId xmlns:a16="http://schemas.microsoft.com/office/drawing/2014/main" id="{78C88B15-950C-3CFB-BC4F-0D428C3CB0CB}"/>
              </a:ext>
            </a:extLst>
          </p:cNvPr>
          <p:cNvSpPr txBox="1">
            <a:spLocks/>
          </p:cNvSpPr>
          <p:nvPr/>
        </p:nvSpPr>
        <p:spPr>
          <a:xfrm>
            <a:off x="8721748" y="2458800"/>
            <a:ext cx="2555852" cy="301466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4">
                  <a:extLst>
                    <a:ext uri="{96DAC541-7B7A-43D3-8B79-37D633B846F1}">
                      <asvg:svgBlip xmlns:asvg="http://schemas.microsoft.com/office/drawing/2016/SVG/main" r:embed="rId5"/>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de-DE" sz="2000" b="1" dirty="0">
              <a:latin typeface="Arial" panose="020B0604020202020204" pitchFamily="34" charset="0"/>
            </a:endParaRPr>
          </a:p>
        </p:txBody>
      </p:sp>
      <p:pic>
        <p:nvPicPr>
          <p:cNvPr id="17" name="Grafik 16">
            <a:extLst>
              <a:ext uri="{FF2B5EF4-FFF2-40B4-BE49-F238E27FC236}">
                <a16:creationId xmlns:a16="http://schemas.microsoft.com/office/drawing/2014/main" id="{A7CC3B19-3E0D-05EB-379A-3897B47F83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9443" y="1514134"/>
            <a:ext cx="295275" cy="295275"/>
          </a:xfrm>
          <a:prstGeom prst="rect">
            <a:avLst/>
          </a:prstGeom>
        </p:spPr>
      </p:pic>
      <p:pic>
        <p:nvPicPr>
          <p:cNvPr id="25" name="Grafik 24">
            <a:extLst>
              <a:ext uri="{FF2B5EF4-FFF2-40B4-BE49-F238E27FC236}">
                <a16:creationId xmlns:a16="http://schemas.microsoft.com/office/drawing/2014/main" id="{5064BC72-6268-CE9F-5C8D-EE23D9524C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1928158"/>
            <a:ext cx="238170" cy="238170"/>
          </a:xfrm>
          <a:prstGeom prst="rect">
            <a:avLst/>
          </a:prstGeom>
        </p:spPr>
      </p:pic>
      <p:sp>
        <p:nvSpPr>
          <p:cNvPr id="66" name="Textplatzhalter 4">
            <a:extLst>
              <a:ext uri="{FF2B5EF4-FFF2-40B4-BE49-F238E27FC236}">
                <a16:creationId xmlns:a16="http://schemas.microsoft.com/office/drawing/2014/main" id="{141DA3A8-DE9B-542B-2126-B8FF263889DD}"/>
              </a:ext>
            </a:extLst>
          </p:cNvPr>
          <p:cNvSpPr txBox="1">
            <a:spLocks/>
          </p:cNvSpPr>
          <p:nvPr/>
        </p:nvSpPr>
        <p:spPr>
          <a:xfrm>
            <a:off x="1134000" y="1270800"/>
            <a:ext cx="9936000" cy="538609"/>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2">
                  <a:extLst>
                    <a:ext uri="{96DAC541-7B7A-43D3-8B79-37D633B846F1}">
                      <asvg:svgBlip xmlns:asvg="http://schemas.microsoft.com/office/drawing/2016/SVG/main" r:embed="rId3"/>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600" dirty="0">
                <a:latin typeface="Georgia" panose="02040502050405020303" pitchFamily="18" charset="0"/>
              </a:rPr>
              <a:t>        Agenda </a:t>
            </a:r>
          </a:p>
        </p:txBody>
      </p:sp>
      <p:pic>
        <p:nvPicPr>
          <p:cNvPr id="34" name="Grafik 33">
            <a:extLst>
              <a:ext uri="{FF2B5EF4-FFF2-40B4-BE49-F238E27FC236}">
                <a16:creationId xmlns:a16="http://schemas.microsoft.com/office/drawing/2014/main" id="{62BB1FCB-D931-49B6-868C-3D8E6987F3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2000" y="1192132"/>
            <a:ext cx="384810" cy="384810"/>
          </a:xfrm>
          <a:prstGeom prst="rect">
            <a:avLst/>
          </a:prstGeom>
        </p:spPr>
      </p:pic>
      <p:sp>
        <p:nvSpPr>
          <p:cNvPr id="2" name="Textfeld 1">
            <a:extLst>
              <a:ext uri="{FF2B5EF4-FFF2-40B4-BE49-F238E27FC236}">
                <a16:creationId xmlns:a16="http://schemas.microsoft.com/office/drawing/2014/main" id="{7CA0B200-F426-4FD8-8017-DBEE56FCF440}"/>
              </a:ext>
            </a:extLst>
          </p:cNvPr>
          <p:cNvSpPr txBox="1"/>
          <p:nvPr/>
        </p:nvSpPr>
        <p:spPr>
          <a:xfrm>
            <a:off x="2297035" y="1923466"/>
            <a:ext cx="914400" cy="914400"/>
          </a:xfrm>
          <a:prstGeom prst="rect">
            <a:avLst/>
          </a:prstGeom>
          <a:noFill/>
        </p:spPr>
        <p:txBody>
          <a:bodyPr wrap="none" lIns="0" tIns="0" rIns="0" bIns="0" rtlCol="0">
            <a:noAutofit/>
          </a:bodyPr>
          <a:lstStyle/>
          <a:p>
            <a:pPr algn="l">
              <a:lnSpc>
                <a:spcPts val="2100"/>
              </a:lnSpc>
            </a:pPr>
            <a:r>
              <a:rPr lang="de-DE" sz="2000" dirty="0" err="1">
                <a:latin typeface="Georgia" panose="02040502050405020303" pitchFamily="18" charset="0"/>
              </a:rPr>
              <a:t>Identifying</a:t>
            </a:r>
            <a:r>
              <a:rPr lang="de-DE" sz="2000" dirty="0">
                <a:latin typeface="Georgia" panose="02040502050405020303" pitchFamily="18" charset="0"/>
              </a:rPr>
              <a:t> </a:t>
            </a:r>
            <a:r>
              <a:rPr lang="de-DE" sz="2000" dirty="0" err="1">
                <a:latin typeface="Georgia" panose="02040502050405020303" pitchFamily="18" charset="0"/>
              </a:rPr>
              <a:t>the</a:t>
            </a:r>
            <a:r>
              <a:rPr lang="de-DE" sz="2000" dirty="0">
                <a:latin typeface="Georgia" panose="02040502050405020303" pitchFamily="18" charset="0"/>
              </a:rPr>
              <a:t> </a:t>
            </a:r>
            <a:r>
              <a:rPr lang="de-DE" sz="2000" dirty="0" err="1">
                <a:latin typeface="Georgia" panose="02040502050405020303" pitchFamily="18" charset="0"/>
              </a:rPr>
              <a:t>right</a:t>
            </a:r>
            <a:r>
              <a:rPr lang="de-DE" sz="2000" dirty="0">
                <a:latin typeface="Georgia" panose="02040502050405020303" pitchFamily="18" charset="0"/>
              </a:rPr>
              <a:t> </a:t>
            </a:r>
            <a:r>
              <a:rPr lang="de-DE" sz="2000" dirty="0" err="1">
                <a:latin typeface="Georgia" panose="02040502050405020303" pitchFamily="18" charset="0"/>
              </a:rPr>
              <a:t>destination</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a:latin typeface="Georgia" panose="02040502050405020303" pitchFamily="18" charset="0"/>
              </a:rPr>
              <a:t>Financing </a:t>
            </a:r>
            <a:r>
              <a:rPr lang="de-DE" sz="2000" dirty="0" err="1">
                <a:latin typeface="Georgia" panose="02040502050405020303" pitchFamily="18" charset="0"/>
              </a:rPr>
              <a:t>your</a:t>
            </a:r>
            <a:r>
              <a:rPr lang="de-DE" sz="2000" dirty="0">
                <a:latin typeface="Georgia" panose="02040502050405020303" pitchFamily="18" charset="0"/>
              </a:rPr>
              <a:t> </a:t>
            </a:r>
            <a:r>
              <a:rPr lang="de-DE" sz="2000" dirty="0" err="1">
                <a:latin typeface="Georgia" panose="02040502050405020303" pitchFamily="18" charset="0"/>
              </a:rPr>
              <a:t>stay</a:t>
            </a:r>
            <a:r>
              <a:rPr lang="de-DE" sz="2000" dirty="0">
                <a:latin typeface="Georgia" panose="02040502050405020303" pitchFamily="18" charset="0"/>
              </a:rPr>
              <a:t> </a:t>
            </a:r>
            <a:r>
              <a:rPr lang="de-DE" sz="2000" dirty="0" err="1">
                <a:latin typeface="Georgia" panose="02040502050405020303" pitchFamily="18" charset="0"/>
              </a:rPr>
              <a:t>abroad</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err="1">
                <a:latin typeface="Georgia" panose="02040502050405020303" pitchFamily="18" charset="0"/>
              </a:rPr>
              <a:t>Eligibility</a:t>
            </a:r>
            <a:r>
              <a:rPr lang="de-DE" sz="2000" dirty="0">
                <a:latin typeface="Georgia" panose="02040502050405020303" pitchFamily="18" charset="0"/>
              </a:rPr>
              <a:t> </a:t>
            </a:r>
            <a:r>
              <a:rPr lang="de-DE" sz="2000" dirty="0" err="1">
                <a:latin typeface="Georgia" panose="02040502050405020303" pitchFamily="18" charset="0"/>
              </a:rPr>
              <a:t>Criteria</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err="1">
                <a:latin typeface="Georgia" panose="02040502050405020303" pitchFamily="18" charset="0"/>
              </a:rPr>
              <a:t>Application</a:t>
            </a:r>
            <a:r>
              <a:rPr lang="de-DE" sz="2000" dirty="0">
                <a:latin typeface="Georgia" panose="02040502050405020303" pitchFamily="18" charset="0"/>
              </a:rPr>
              <a:t> </a:t>
            </a:r>
            <a:r>
              <a:rPr lang="de-DE" sz="2000" dirty="0" err="1">
                <a:latin typeface="Georgia" panose="02040502050405020303" pitchFamily="18" charset="0"/>
              </a:rPr>
              <a:t>process</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err="1">
                <a:latin typeface="Georgia" panose="02040502050405020303" pitchFamily="18" charset="0"/>
              </a:rPr>
              <a:t>Selection</a:t>
            </a:r>
            <a:r>
              <a:rPr lang="de-DE" sz="2000" dirty="0">
                <a:latin typeface="Georgia" panose="02040502050405020303" pitchFamily="18" charset="0"/>
              </a:rPr>
              <a:t> </a:t>
            </a:r>
            <a:r>
              <a:rPr lang="de-DE" sz="2000" dirty="0" err="1">
                <a:latin typeface="Georgia" panose="02040502050405020303" pitchFamily="18" charset="0"/>
              </a:rPr>
              <a:t>Process</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err="1">
                <a:latin typeface="Georgia" panose="02040502050405020303" pitchFamily="18" charset="0"/>
              </a:rPr>
              <a:t>Credits</a:t>
            </a:r>
            <a:r>
              <a:rPr lang="de-DE" sz="2000" dirty="0">
                <a:latin typeface="Georgia" panose="02040502050405020303" pitchFamily="18" charset="0"/>
              </a:rPr>
              <a:t> </a:t>
            </a:r>
            <a:r>
              <a:rPr lang="de-DE" sz="2000" dirty="0" err="1">
                <a:latin typeface="Georgia" panose="02040502050405020303" pitchFamily="18" charset="0"/>
              </a:rPr>
              <a:t>transfer</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r>
              <a:rPr lang="de-DE" sz="2000" dirty="0">
                <a:latin typeface="Georgia" panose="02040502050405020303" pitchFamily="18" charset="0"/>
              </a:rPr>
              <a:t>Summer Schools</a:t>
            </a:r>
          </a:p>
          <a:p>
            <a:pPr algn="l">
              <a:lnSpc>
                <a:spcPts val="2100"/>
              </a:lnSpc>
            </a:pPr>
            <a:endParaRPr lang="de-DE" sz="2000" dirty="0">
              <a:latin typeface="Georgia" panose="02040502050405020303" pitchFamily="18" charset="0"/>
            </a:endParaRPr>
          </a:p>
          <a:p>
            <a:pPr algn="l">
              <a:lnSpc>
                <a:spcPts val="2100"/>
              </a:lnSpc>
            </a:pPr>
            <a:r>
              <a:rPr lang="de-DE" sz="2000" dirty="0" err="1">
                <a:latin typeface="Georgia" panose="02040502050405020303" pitchFamily="18" charset="0"/>
              </a:rPr>
              <a:t>Internships</a:t>
            </a: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a:p>
            <a:pPr algn="l">
              <a:lnSpc>
                <a:spcPts val="2100"/>
              </a:lnSpc>
            </a:pPr>
            <a:endParaRPr lang="de-DE" sz="2000" dirty="0">
              <a:latin typeface="Georgia" panose="02040502050405020303" pitchFamily="18" charset="0"/>
            </a:endParaRPr>
          </a:p>
        </p:txBody>
      </p:sp>
      <p:pic>
        <p:nvPicPr>
          <p:cNvPr id="36" name="Grafik 35">
            <a:extLst>
              <a:ext uri="{FF2B5EF4-FFF2-40B4-BE49-F238E27FC236}">
                <a16:creationId xmlns:a16="http://schemas.microsoft.com/office/drawing/2014/main" id="{34304919-F2FC-42BE-AD04-FDC621C3E9D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3544717"/>
            <a:ext cx="238170" cy="238170"/>
          </a:xfrm>
          <a:prstGeom prst="rect">
            <a:avLst/>
          </a:prstGeom>
        </p:spPr>
      </p:pic>
      <p:pic>
        <p:nvPicPr>
          <p:cNvPr id="37" name="Grafik 36">
            <a:extLst>
              <a:ext uri="{FF2B5EF4-FFF2-40B4-BE49-F238E27FC236}">
                <a16:creationId xmlns:a16="http://schemas.microsoft.com/office/drawing/2014/main" id="{374CDC3C-8A71-4875-8686-232EB8D785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2991488"/>
            <a:ext cx="238170" cy="238170"/>
          </a:xfrm>
          <a:prstGeom prst="rect">
            <a:avLst/>
          </a:prstGeom>
        </p:spPr>
      </p:pic>
      <p:pic>
        <p:nvPicPr>
          <p:cNvPr id="39" name="Grafik 38">
            <a:extLst>
              <a:ext uri="{FF2B5EF4-FFF2-40B4-BE49-F238E27FC236}">
                <a16:creationId xmlns:a16="http://schemas.microsoft.com/office/drawing/2014/main" id="{098B6DE2-FE64-4014-97CC-5367843356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5677981"/>
            <a:ext cx="238170" cy="238170"/>
          </a:xfrm>
          <a:prstGeom prst="rect">
            <a:avLst/>
          </a:prstGeom>
        </p:spPr>
      </p:pic>
      <p:pic>
        <p:nvPicPr>
          <p:cNvPr id="45" name="Grafik 44">
            <a:extLst>
              <a:ext uri="{FF2B5EF4-FFF2-40B4-BE49-F238E27FC236}">
                <a16:creationId xmlns:a16="http://schemas.microsoft.com/office/drawing/2014/main" id="{19C0074C-7038-451F-A8B6-AC54D383423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4600942"/>
            <a:ext cx="238170" cy="238170"/>
          </a:xfrm>
          <a:prstGeom prst="rect">
            <a:avLst/>
          </a:prstGeom>
        </p:spPr>
      </p:pic>
      <p:pic>
        <p:nvPicPr>
          <p:cNvPr id="47" name="Grafik 46">
            <a:extLst>
              <a:ext uri="{FF2B5EF4-FFF2-40B4-BE49-F238E27FC236}">
                <a16:creationId xmlns:a16="http://schemas.microsoft.com/office/drawing/2014/main" id="{33021A4F-5250-46C3-8C1E-0DBC4576D2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5133264"/>
            <a:ext cx="238170" cy="238170"/>
          </a:xfrm>
          <a:prstGeom prst="rect">
            <a:avLst/>
          </a:prstGeom>
        </p:spPr>
      </p:pic>
      <p:pic>
        <p:nvPicPr>
          <p:cNvPr id="48" name="Grafik 47">
            <a:extLst>
              <a:ext uri="{FF2B5EF4-FFF2-40B4-BE49-F238E27FC236}">
                <a16:creationId xmlns:a16="http://schemas.microsoft.com/office/drawing/2014/main" id="{1863269B-FCF5-4DEA-82C3-615E3ECF51B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4068620"/>
            <a:ext cx="238170" cy="238170"/>
          </a:xfrm>
          <a:prstGeom prst="rect">
            <a:avLst/>
          </a:prstGeom>
        </p:spPr>
      </p:pic>
      <p:pic>
        <p:nvPicPr>
          <p:cNvPr id="49" name="Grafik 48">
            <a:extLst>
              <a:ext uri="{FF2B5EF4-FFF2-40B4-BE49-F238E27FC236}">
                <a16:creationId xmlns:a16="http://schemas.microsoft.com/office/drawing/2014/main" id="{B781478A-5953-48AE-8847-977A5047273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94888" y="2470002"/>
            <a:ext cx="238170" cy="238170"/>
          </a:xfrm>
          <a:prstGeom prst="rect">
            <a:avLst/>
          </a:prstGeom>
        </p:spPr>
      </p:pic>
    </p:spTree>
    <p:extLst>
      <p:ext uri="{BB962C8B-B14F-4D97-AF65-F5344CB8AC3E}">
        <p14:creationId xmlns:p14="http://schemas.microsoft.com/office/powerpoint/2010/main" val="9536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5077AB9B-7591-4771-E0BF-8F1B109E8AF2}"/>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6" name="Rechteck 5">
            <a:extLst>
              <a:ext uri="{FF2B5EF4-FFF2-40B4-BE49-F238E27FC236}">
                <a16:creationId xmlns:a16="http://schemas.microsoft.com/office/drawing/2014/main" id="{B52F961E-51EA-45D6-ACE6-F47E3AA52384}"/>
              </a:ext>
            </a:extLst>
          </p:cNvPr>
          <p:cNvSpPr/>
          <p:nvPr/>
        </p:nvSpPr>
        <p:spPr>
          <a:xfrm>
            <a:off x="0" y="493555"/>
            <a:ext cx="7581900" cy="585978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err="1">
                <a:solidFill>
                  <a:schemeClr val="tx1"/>
                </a:solidFill>
                <a:latin typeface="Georgia" panose="02040502050405020303" pitchFamily="18" charset="0"/>
              </a:rPr>
              <a:t>Abroad</a:t>
            </a:r>
            <a:r>
              <a:rPr lang="de-DE" sz="3200" dirty="0">
                <a:solidFill>
                  <a:schemeClr val="tx1"/>
                </a:solidFill>
                <a:latin typeface="Georgia" panose="02040502050405020303" pitchFamily="18" charset="0"/>
              </a:rPr>
              <a:t> </a:t>
            </a:r>
            <a:r>
              <a:rPr lang="de-DE" sz="3200" dirty="0" err="1">
                <a:solidFill>
                  <a:schemeClr val="tx1"/>
                </a:solidFill>
                <a:latin typeface="Georgia" panose="02040502050405020303" pitchFamily="18" charset="0"/>
              </a:rPr>
              <a:t>opportunities</a:t>
            </a:r>
            <a:r>
              <a:rPr lang="de-DE" sz="3200" dirty="0">
                <a:solidFill>
                  <a:schemeClr val="tx1"/>
                </a:solidFill>
                <a:latin typeface="Georgia" panose="02040502050405020303" pitchFamily="18" charset="0"/>
              </a:rPr>
              <a:t> </a:t>
            </a:r>
            <a:r>
              <a:rPr lang="de-DE" sz="3200" dirty="0" err="1">
                <a:solidFill>
                  <a:schemeClr val="tx1"/>
                </a:solidFill>
                <a:latin typeface="Georgia" panose="02040502050405020303" pitchFamily="18" charset="0"/>
              </a:rPr>
              <a:t>while</a:t>
            </a:r>
            <a:r>
              <a:rPr lang="de-DE" sz="3200" dirty="0">
                <a:solidFill>
                  <a:schemeClr val="tx1"/>
                </a:solidFill>
                <a:latin typeface="Georgia" panose="02040502050405020303" pitchFamily="18" charset="0"/>
              </a:rPr>
              <a:t> </a:t>
            </a:r>
            <a:r>
              <a:rPr lang="de-DE" sz="3200" dirty="0" err="1">
                <a:solidFill>
                  <a:schemeClr val="tx1"/>
                </a:solidFill>
                <a:latin typeface="Georgia" panose="02040502050405020303" pitchFamily="18" charset="0"/>
              </a:rPr>
              <a:t>studying</a:t>
            </a:r>
            <a:r>
              <a:rPr lang="de-DE" sz="3200" dirty="0">
                <a:solidFill>
                  <a:schemeClr val="tx1"/>
                </a:solidFill>
                <a:latin typeface="Georgia" panose="02040502050405020303" pitchFamily="18" charset="0"/>
              </a:rPr>
              <a:t> at </a:t>
            </a:r>
            <a:r>
              <a:rPr lang="de-DE" sz="3200" dirty="0" err="1">
                <a:solidFill>
                  <a:schemeClr val="tx1"/>
                </a:solidFill>
                <a:latin typeface="Georgia" panose="02040502050405020303" pitchFamily="18" charset="0"/>
              </a:rPr>
              <a:t>the</a:t>
            </a:r>
            <a:r>
              <a:rPr lang="de-DE" sz="3200" dirty="0">
                <a:solidFill>
                  <a:schemeClr val="tx1"/>
                </a:solidFill>
                <a:latin typeface="Georgia" panose="02040502050405020303" pitchFamily="18" charset="0"/>
              </a:rPr>
              <a:t> HU:</a:t>
            </a:r>
          </a:p>
          <a:p>
            <a:endParaRPr lang="de-DE" sz="3600" dirty="0">
              <a:solidFill>
                <a:schemeClr val="tx1"/>
              </a:solidFill>
              <a:latin typeface="Georgia" panose="02040502050405020303" pitchFamily="18" charset="0"/>
            </a:endParaRPr>
          </a:p>
          <a:p>
            <a:pPr marL="571500" indent="-571500">
              <a:buFont typeface="Arial" panose="020B0604020202020204" pitchFamily="34" charset="0"/>
              <a:buChar char="•"/>
            </a:pPr>
            <a:r>
              <a:rPr lang="de-DE" sz="2400" dirty="0" err="1">
                <a:solidFill>
                  <a:schemeClr val="tx1"/>
                </a:solidFill>
                <a:latin typeface="Georgia" panose="02040502050405020303" pitchFamily="18" charset="0"/>
              </a:rPr>
              <a:t>Studying</a:t>
            </a:r>
            <a:r>
              <a:rPr lang="de-DE" sz="2400" dirty="0">
                <a:solidFill>
                  <a:schemeClr val="tx1"/>
                </a:solidFill>
                <a:latin typeface="Georgia" panose="02040502050405020303" pitchFamily="18" charset="0"/>
              </a:rPr>
              <a:t> </a:t>
            </a:r>
            <a:r>
              <a:rPr lang="de-DE" sz="2400" dirty="0" err="1">
                <a:solidFill>
                  <a:schemeClr val="tx1"/>
                </a:solidFill>
                <a:latin typeface="Georgia" panose="02040502050405020303" pitchFamily="18" charset="0"/>
              </a:rPr>
              <a:t>abroad</a:t>
            </a:r>
            <a:endParaRPr lang="de-DE" sz="2400" dirty="0">
              <a:solidFill>
                <a:schemeClr val="tx1"/>
              </a:solidFill>
              <a:latin typeface="Georgia" panose="02040502050405020303" pitchFamily="18" charset="0"/>
            </a:endParaRPr>
          </a:p>
          <a:p>
            <a:pPr marL="571500" indent="-571500">
              <a:buFont typeface="Arial" panose="020B0604020202020204" pitchFamily="34" charset="0"/>
              <a:buChar char="•"/>
            </a:pPr>
            <a:r>
              <a:rPr lang="de-DE" sz="2400" dirty="0">
                <a:solidFill>
                  <a:schemeClr val="tx1"/>
                </a:solidFill>
                <a:latin typeface="Georgia" panose="02040502050405020303" pitchFamily="18" charset="0"/>
              </a:rPr>
              <a:t>Summer </a:t>
            </a:r>
            <a:r>
              <a:rPr lang="de-DE" sz="2400" dirty="0" err="1">
                <a:solidFill>
                  <a:schemeClr val="tx1"/>
                </a:solidFill>
                <a:latin typeface="Georgia" panose="02040502050405020303" pitchFamily="18" charset="0"/>
              </a:rPr>
              <a:t>courses</a:t>
            </a:r>
            <a:endParaRPr lang="de-DE" sz="2400" dirty="0">
              <a:solidFill>
                <a:schemeClr val="tx1"/>
              </a:solidFill>
              <a:latin typeface="Georgia" panose="02040502050405020303" pitchFamily="18" charset="0"/>
            </a:endParaRPr>
          </a:p>
          <a:p>
            <a:pPr marL="571500" indent="-571500">
              <a:buFont typeface="Arial" panose="020B0604020202020204" pitchFamily="34" charset="0"/>
              <a:buChar char="•"/>
            </a:pPr>
            <a:r>
              <a:rPr lang="de-DE" sz="2400" dirty="0" err="1">
                <a:solidFill>
                  <a:schemeClr val="tx1"/>
                </a:solidFill>
                <a:latin typeface="Georgia" panose="02040502050405020303" pitchFamily="18" charset="0"/>
              </a:rPr>
              <a:t>Internship</a:t>
            </a:r>
            <a:r>
              <a:rPr lang="de-DE" sz="2400" dirty="0">
                <a:solidFill>
                  <a:schemeClr val="tx1"/>
                </a:solidFill>
                <a:latin typeface="Georgia" panose="02040502050405020303" pitchFamily="18" charset="0"/>
              </a:rPr>
              <a:t> </a:t>
            </a:r>
          </a:p>
          <a:p>
            <a:pPr marL="571500" indent="-571500">
              <a:buFont typeface="Arial" panose="020B0604020202020204" pitchFamily="34" charset="0"/>
              <a:buChar char="•"/>
            </a:pPr>
            <a:endParaRPr lang="de-DE" sz="2400" dirty="0">
              <a:solidFill>
                <a:schemeClr val="tx1"/>
              </a:solidFill>
              <a:latin typeface="Georgia" panose="02040502050405020303" pitchFamily="18" charset="0"/>
            </a:endParaRPr>
          </a:p>
          <a:p>
            <a:pPr marL="571500" indent="-571500">
              <a:buFont typeface="Arial" panose="020B0604020202020204" pitchFamily="34" charset="0"/>
              <a:buChar char="•"/>
            </a:pPr>
            <a:r>
              <a:rPr lang="de-DE" sz="2400" dirty="0">
                <a:solidFill>
                  <a:schemeClr val="tx1"/>
                </a:solidFill>
                <a:latin typeface="Georgia" panose="02040502050405020303" pitchFamily="18" charset="0"/>
              </a:rPr>
              <a:t>… </a:t>
            </a:r>
            <a:r>
              <a:rPr lang="de-DE" sz="2400" dirty="0" err="1">
                <a:solidFill>
                  <a:schemeClr val="tx1"/>
                </a:solidFill>
                <a:latin typeface="Georgia" panose="02040502050405020303" pitchFamily="18" charset="0"/>
              </a:rPr>
              <a:t>combination</a:t>
            </a:r>
            <a:r>
              <a:rPr lang="de-DE" sz="2400" dirty="0">
                <a:solidFill>
                  <a:schemeClr val="tx1"/>
                </a:solidFill>
                <a:latin typeface="Georgia" panose="02040502050405020303" pitchFamily="18" charset="0"/>
              </a:rPr>
              <a:t> </a:t>
            </a:r>
            <a:r>
              <a:rPr lang="de-DE" sz="2400" dirty="0" err="1">
                <a:solidFill>
                  <a:schemeClr val="tx1"/>
                </a:solidFill>
                <a:latin typeface="Georgia" panose="02040502050405020303" pitchFamily="18" charset="0"/>
              </a:rPr>
              <a:t>of</a:t>
            </a:r>
            <a:r>
              <a:rPr lang="de-DE" sz="2400" dirty="0">
                <a:solidFill>
                  <a:schemeClr val="tx1"/>
                </a:solidFill>
                <a:latin typeface="Georgia" panose="02040502050405020303" pitchFamily="18" charset="0"/>
              </a:rPr>
              <a:t> all </a:t>
            </a:r>
            <a:r>
              <a:rPr lang="de-DE" sz="2400" dirty="0" err="1">
                <a:solidFill>
                  <a:schemeClr val="tx1"/>
                </a:solidFill>
                <a:latin typeface="Georgia" panose="02040502050405020303" pitchFamily="18" charset="0"/>
              </a:rPr>
              <a:t>of</a:t>
            </a:r>
            <a:r>
              <a:rPr lang="de-DE" sz="2400" dirty="0">
                <a:solidFill>
                  <a:schemeClr val="tx1"/>
                </a:solidFill>
                <a:latin typeface="Georgia" panose="02040502050405020303" pitchFamily="18" charset="0"/>
              </a:rPr>
              <a:t> </a:t>
            </a:r>
            <a:r>
              <a:rPr lang="de-DE" sz="2400" dirty="0" err="1">
                <a:solidFill>
                  <a:schemeClr val="tx1"/>
                </a:solidFill>
                <a:latin typeface="Georgia" panose="02040502050405020303" pitchFamily="18" charset="0"/>
              </a:rPr>
              <a:t>the</a:t>
            </a:r>
            <a:r>
              <a:rPr lang="de-DE" sz="2400" dirty="0">
                <a:solidFill>
                  <a:schemeClr val="tx1"/>
                </a:solidFill>
                <a:latin typeface="Georgia" panose="02040502050405020303" pitchFamily="18" charset="0"/>
              </a:rPr>
              <a:t> </a:t>
            </a:r>
            <a:r>
              <a:rPr lang="de-DE" sz="2400" dirty="0" err="1">
                <a:solidFill>
                  <a:schemeClr val="tx1"/>
                </a:solidFill>
                <a:latin typeface="Georgia" panose="02040502050405020303" pitchFamily="18" charset="0"/>
              </a:rPr>
              <a:t>above</a:t>
            </a:r>
            <a:r>
              <a:rPr lang="de-DE" sz="2400" dirty="0">
                <a:solidFill>
                  <a:schemeClr val="tx1"/>
                </a:solidFill>
                <a:latin typeface="Georgia" panose="02040502050405020303" pitchFamily="18" charset="0"/>
              </a:rPr>
              <a:t>!</a:t>
            </a:r>
          </a:p>
          <a:p>
            <a:pPr marL="571500" indent="-571500">
              <a:buFont typeface="Arial" panose="020B0604020202020204" pitchFamily="34" charset="0"/>
              <a:buChar char="•"/>
            </a:pPr>
            <a:endParaRPr lang="de-DE" sz="2000" dirty="0">
              <a:solidFill>
                <a:schemeClr val="tx1"/>
              </a:solidFill>
              <a:latin typeface="Georgia" panose="02040502050405020303" pitchFamily="18" charset="0"/>
            </a:endParaRPr>
          </a:p>
          <a:p>
            <a:pPr marL="571500" indent="-571500">
              <a:buFont typeface="Arial" panose="020B0604020202020204" pitchFamily="34" charset="0"/>
              <a:buChar char="•"/>
            </a:pPr>
            <a:endParaRPr lang="de-DE" sz="2000" dirty="0">
              <a:solidFill>
                <a:schemeClr val="tx1"/>
              </a:solidFill>
              <a:latin typeface="Georgia" panose="02040502050405020303" pitchFamily="18" charset="0"/>
            </a:endParaRPr>
          </a:p>
          <a:p>
            <a:pPr algn="ctr"/>
            <a:r>
              <a:rPr lang="de-DE" sz="2000" dirty="0">
                <a:solidFill>
                  <a:schemeClr val="tx1"/>
                </a:solidFill>
                <a:latin typeface="Georgia" panose="02040502050405020303" pitchFamily="18" charset="0"/>
              </a:rPr>
              <a:t>Time </a:t>
            </a:r>
            <a:r>
              <a:rPr lang="de-DE" sz="2000" dirty="0" err="1">
                <a:solidFill>
                  <a:schemeClr val="tx1"/>
                </a:solidFill>
                <a:latin typeface="Georgia" panose="02040502050405020303" pitchFamily="18" charset="0"/>
              </a:rPr>
              <a:t>abroad</a:t>
            </a:r>
            <a:r>
              <a:rPr lang="de-DE" sz="2000" dirty="0">
                <a:solidFill>
                  <a:schemeClr val="tx1"/>
                </a:solidFill>
                <a:latin typeface="Georgia" panose="02040502050405020303" pitchFamily="18" charset="0"/>
              </a:rPr>
              <a:t> </a:t>
            </a:r>
            <a:r>
              <a:rPr lang="de-DE" sz="2000" dirty="0" err="1">
                <a:solidFill>
                  <a:schemeClr val="tx1"/>
                </a:solidFill>
                <a:latin typeface="Georgia" panose="02040502050405020303" pitchFamily="18" charset="0"/>
              </a:rPr>
              <a:t>is</a:t>
            </a:r>
            <a:r>
              <a:rPr lang="de-DE" sz="2000" dirty="0">
                <a:solidFill>
                  <a:schemeClr val="tx1"/>
                </a:solidFill>
                <a:latin typeface="Georgia" panose="02040502050405020303" pitchFamily="18" charset="0"/>
              </a:rPr>
              <a:t> not </a:t>
            </a:r>
            <a:r>
              <a:rPr lang="de-DE" sz="2000" dirty="0" err="1">
                <a:solidFill>
                  <a:schemeClr val="tx1"/>
                </a:solidFill>
                <a:latin typeface="Georgia" panose="02040502050405020303" pitchFamily="18" charset="0"/>
              </a:rPr>
              <a:t>only</a:t>
            </a:r>
            <a:r>
              <a:rPr lang="de-DE" sz="2000" dirty="0">
                <a:solidFill>
                  <a:schemeClr val="tx1"/>
                </a:solidFill>
                <a:latin typeface="Georgia" panose="02040502050405020303" pitchFamily="18" charset="0"/>
              </a:rPr>
              <a:t> a </a:t>
            </a:r>
            <a:r>
              <a:rPr lang="de-DE" sz="2000" dirty="0" err="1">
                <a:solidFill>
                  <a:schemeClr val="tx1"/>
                </a:solidFill>
                <a:latin typeface="Georgia" panose="02040502050405020303" pitchFamily="18" charset="0"/>
              </a:rPr>
              <a:t>unique</a:t>
            </a:r>
            <a:r>
              <a:rPr lang="de-DE" sz="2000" dirty="0">
                <a:solidFill>
                  <a:schemeClr val="tx1"/>
                </a:solidFill>
                <a:latin typeface="Georgia" panose="02040502050405020303" pitchFamily="18" charset="0"/>
              </a:rPr>
              <a:t> </a:t>
            </a:r>
            <a:r>
              <a:rPr lang="de-DE" sz="2000" dirty="0" err="1">
                <a:solidFill>
                  <a:schemeClr val="tx1"/>
                </a:solidFill>
                <a:latin typeface="Georgia" panose="02040502050405020303" pitchFamily="18" charset="0"/>
              </a:rPr>
              <a:t>experience</a:t>
            </a:r>
            <a:r>
              <a:rPr lang="de-DE" sz="2000" dirty="0">
                <a:solidFill>
                  <a:schemeClr val="tx1"/>
                </a:solidFill>
                <a:latin typeface="Georgia" panose="02040502050405020303" pitchFamily="18" charset="0"/>
              </a:rPr>
              <a:t> but </a:t>
            </a:r>
            <a:r>
              <a:rPr lang="de-DE" sz="2000" dirty="0" err="1">
                <a:solidFill>
                  <a:schemeClr val="tx1"/>
                </a:solidFill>
                <a:latin typeface="Georgia" panose="02040502050405020303" pitchFamily="18" charset="0"/>
              </a:rPr>
              <a:t>could</a:t>
            </a:r>
            <a:r>
              <a:rPr lang="de-DE" sz="2000" dirty="0">
                <a:solidFill>
                  <a:schemeClr val="tx1"/>
                </a:solidFill>
                <a:latin typeface="Georgia" panose="02040502050405020303" pitchFamily="18" charset="0"/>
              </a:rPr>
              <a:t> also turn </a:t>
            </a:r>
            <a:r>
              <a:rPr lang="de-DE" sz="2000" dirty="0" err="1">
                <a:solidFill>
                  <a:schemeClr val="tx1"/>
                </a:solidFill>
                <a:latin typeface="Georgia" panose="02040502050405020303" pitchFamily="18" charset="0"/>
              </a:rPr>
              <a:t>into</a:t>
            </a:r>
            <a:r>
              <a:rPr lang="de-DE" sz="2000" dirty="0">
                <a:solidFill>
                  <a:schemeClr val="tx1"/>
                </a:solidFill>
                <a:latin typeface="Georgia" panose="02040502050405020303" pitchFamily="18" charset="0"/>
              </a:rPr>
              <a:t> a game </a:t>
            </a:r>
            <a:r>
              <a:rPr lang="de-DE" sz="2000" dirty="0" err="1">
                <a:solidFill>
                  <a:schemeClr val="tx1"/>
                </a:solidFill>
                <a:latin typeface="Georgia" panose="02040502050405020303" pitchFamily="18" charset="0"/>
              </a:rPr>
              <a:t>changer</a:t>
            </a:r>
            <a:endParaRPr lang="de-DE" sz="2000" dirty="0">
              <a:solidFill>
                <a:schemeClr val="tx1"/>
              </a:solidFill>
              <a:latin typeface="Georgia" panose="02040502050405020303" pitchFamily="18" charset="0"/>
            </a:endParaRPr>
          </a:p>
        </p:txBody>
      </p:sp>
      <p:sp>
        <p:nvSpPr>
          <p:cNvPr id="2" name="Rechteck 1">
            <a:extLst>
              <a:ext uri="{FF2B5EF4-FFF2-40B4-BE49-F238E27FC236}">
                <a16:creationId xmlns:a16="http://schemas.microsoft.com/office/drawing/2014/main" id="{E452D46A-1941-40BD-A4D7-C6A1D1089606}"/>
              </a:ext>
            </a:extLst>
          </p:cNvPr>
          <p:cNvSpPr/>
          <p:nvPr/>
        </p:nvSpPr>
        <p:spPr>
          <a:xfrm>
            <a:off x="6096000" y="6364445"/>
            <a:ext cx="1485900" cy="341155"/>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4326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F3006AD9-298A-6E2B-3456-0EF84576EC05}"/>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5DC7BF0C-19A2-4784-84BC-E59C3A01A495}"/>
              </a:ext>
            </a:extLst>
          </p:cNvPr>
          <p:cNvSpPr/>
          <p:nvPr/>
        </p:nvSpPr>
        <p:spPr>
          <a:xfrm>
            <a:off x="1013460" y="1234440"/>
            <a:ext cx="3947160" cy="477774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376C"/>
              </a:solidFill>
            </a:endParaRPr>
          </a:p>
        </p:txBody>
      </p:sp>
      <p:sp>
        <p:nvSpPr>
          <p:cNvPr id="6" name="Rechteck 5">
            <a:extLst>
              <a:ext uri="{FF2B5EF4-FFF2-40B4-BE49-F238E27FC236}">
                <a16:creationId xmlns:a16="http://schemas.microsoft.com/office/drawing/2014/main" id="{55755BAD-F6B7-47EA-91E0-681ADBB48BEC}"/>
              </a:ext>
            </a:extLst>
          </p:cNvPr>
          <p:cNvSpPr/>
          <p:nvPr/>
        </p:nvSpPr>
        <p:spPr>
          <a:xfrm>
            <a:off x="2438400" y="6355080"/>
            <a:ext cx="1760220" cy="33528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3DF87A4-B42E-4FA0-A0DA-3EEFA7C8AA91}"/>
              </a:ext>
            </a:extLst>
          </p:cNvPr>
          <p:cNvSpPr/>
          <p:nvPr/>
        </p:nvSpPr>
        <p:spPr>
          <a:xfrm>
            <a:off x="5890260" y="2865120"/>
            <a:ext cx="5288280" cy="274320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DC0C6A0B-6E25-41AF-89F5-47DCCB336933}"/>
              </a:ext>
            </a:extLst>
          </p:cNvPr>
          <p:cNvSpPr txBox="1"/>
          <p:nvPr/>
        </p:nvSpPr>
        <p:spPr>
          <a:xfrm>
            <a:off x="739140" y="969964"/>
            <a:ext cx="7559040" cy="914400"/>
          </a:xfrm>
          <a:prstGeom prst="rect">
            <a:avLst/>
          </a:prstGeom>
          <a:noFill/>
        </p:spPr>
        <p:txBody>
          <a:bodyPr wrap="none" lIns="0" tIns="0" rIns="0" bIns="0" rtlCol="0">
            <a:noAutofit/>
          </a:bodyPr>
          <a:lstStyle/>
          <a:p>
            <a:pPr>
              <a:lnSpc>
                <a:spcPts val="2100"/>
              </a:lnSpc>
            </a:pPr>
            <a:r>
              <a:rPr lang="de-DE" sz="3600" dirty="0" err="1">
                <a:latin typeface="Georgia" panose="02040502050405020303" pitchFamily="18" charset="0"/>
              </a:rPr>
              <a:t>Narrowing</a:t>
            </a:r>
            <a:r>
              <a:rPr lang="de-DE" sz="3600" dirty="0">
                <a:latin typeface="Georgia" panose="02040502050405020303" pitchFamily="18" charset="0"/>
              </a:rPr>
              <a:t> down </a:t>
            </a:r>
            <a:r>
              <a:rPr lang="de-DE" sz="3600" dirty="0" err="1">
                <a:latin typeface="Georgia" panose="02040502050405020303" pitchFamily="18" charset="0"/>
              </a:rPr>
              <a:t>the</a:t>
            </a:r>
            <a:r>
              <a:rPr lang="de-DE" sz="3600" dirty="0">
                <a:latin typeface="Georgia" panose="02040502050405020303" pitchFamily="18" charset="0"/>
              </a:rPr>
              <a:t> </a:t>
            </a:r>
            <a:r>
              <a:rPr lang="de-DE" sz="3600" dirty="0" err="1">
                <a:latin typeface="Georgia" panose="02040502050405020303" pitchFamily="18" charset="0"/>
              </a:rPr>
              <a:t>search</a:t>
            </a:r>
            <a:r>
              <a:rPr lang="de-DE" sz="3600" dirty="0">
                <a:latin typeface="Georgia" panose="02040502050405020303" pitchFamily="18" charset="0"/>
              </a:rPr>
              <a:t> </a:t>
            </a:r>
            <a:r>
              <a:rPr lang="de-DE" sz="3600" dirty="0" err="1">
                <a:latin typeface="Georgia" panose="02040502050405020303" pitchFamily="18" charset="0"/>
              </a:rPr>
              <a:t>by</a:t>
            </a:r>
            <a:r>
              <a:rPr lang="de-DE" sz="3600" dirty="0">
                <a:latin typeface="Georgia" panose="02040502050405020303" pitchFamily="18" charset="0"/>
              </a:rPr>
              <a:t> </a:t>
            </a:r>
            <a:r>
              <a:rPr lang="de-DE" sz="3600" dirty="0" err="1">
                <a:latin typeface="Georgia" panose="02040502050405020303" pitchFamily="18" charset="0"/>
              </a:rPr>
              <a:t>asking</a:t>
            </a:r>
            <a:endParaRPr lang="de-DE" sz="3600" dirty="0">
              <a:latin typeface="Georgia" panose="02040502050405020303" pitchFamily="18" charset="0"/>
            </a:endParaRPr>
          </a:p>
          <a:p>
            <a:pPr>
              <a:lnSpc>
                <a:spcPts val="2100"/>
              </a:lnSpc>
            </a:pPr>
            <a:r>
              <a:rPr lang="de-DE" sz="3600" dirty="0">
                <a:latin typeface="Georgia" panose="02040502050405020303" pitchFamily="18" charset="0"/>
              </a:rPr>
              <a:t> </a:t>
            </a:r>
          </a:p>
          <a:p>
            <a:pPr>
              <a:lnSpc>
                <a:spcPts val="2100"/>
              </a:lnSpc>
            </a:pPr>
            <a:r>
              <a:rPr lang="de-DE" sz="3600" dirty="0" err="1">
                <a:latin typeface="Georgia" panose="02040502050405020303" pitchFamily="18" charset="0"/>
              </a:rPr>
              <a:t>yourself</a:t>
            </a:r>
            <a:r>
              <a:rPr lang="de-DE" sz="3600" dirty="0">
                <a:latin typeface="Georgia" panose="02040502050405020303" pitchFamily="18" charset="0"/>
              </a:rPr>
              <a:t> </a:t>
            </a:r>
            <a:r>
              <a:rPr lang="de-DE" sz="3600" dirty="0" err="1">
                <a:latin typeface="Georgia" panose="02040502050405020303" pitchFamily="18" charset="0"/>
              </a:rPr>
              <a:t>the</a:t>
            </a:r>
            <a:r>
              <a:rPr lang="de-DE" sz="3600" dirty="0">
                <a:latin typeface="Georgia" panose="02040502050405020303" pitchFamily="18" charset="0"/>
              </a:rPr>
              <a:t> </a:t>
            </a:r>
            <a:r>
              <a:rPr lang="de-DE" sz="3600" dirty="0" err="1">
                <a:latin typeface="Georgia" panose="02040502050405020303" pitchFamily="18" charset="0"/>
              </a:rPr>
              <a:t>right</a:t>
            </a:r>
            <a:r>
              <a:rPr lang="de-DE" sz="3600" dirty="0">
                <a:latin typeface="Georgia" panose="02040502050405020303" pitchFamily="18" charset="0"/>
              </a:rPr>
              <a:t> </a:t>
            </a:r>
            <a:r>
              <a:rPr lang="de-DE" sz="3600" dirty="0" err="1">
                <a:latin typeface="Georgia" panose="02040502050405020303" pitchFamily="18" charset="0"/>
              </a:rPr>
              <a:t>questions</a:t>
            </a:r>
            <a:endParaRPr lang="de-DE" sz="3600" dirty="0">
              <a:latin typeface="Georgia" panose="02040502050405020303" pitchFamily="18" charset="0"/>
            </a:endParaRPr>
          </a:p>
          <a:p>
            <a:pPr>
              <a:lnSpc>
                <a:spcPts val="2100"/>
              </a:lnSpc>
            </a:pPr>
            <a:endParaRPr lang="de-DE" sz="1400" dirty="0">
              <a:latin typeface="Georgia" panose="02040502050405020303" pitchFamily="18" charset="0"/>
            </a:endParaRPr>
          </a:p>
          <a:p>
            <a:pPr>
              <a:lnSpc>
                <a:spcPts val="2100"/>
              </a:lnSpc>
            </a:pPr>
            <a:endParaRPr lang="de-DE" sz="1400" dirty="0">
              <a:latin typeface="Georgia" panose="02040502050405020303" pitchFamily="18" charset="0"/>
            </a:endParaRPr>
          </a:p>
          <a:p>
            <a:pPr marL="285750" indent="-285750">
              <a:lnSpc>
                <a:spcPct val="150000"/>
              </a:lnSpc>
              <a:buFont typeface="Arial" panose="020B0604020202020204" pitchFamily="34" charset="0"/>
              <a:buChar char="•"/>
            </a:pPr>
            <a:r>
              <a:rPr lang="de-DE" sz="2000" dirty="0" err="1">
                <a:latin typeface="Georgia" panose="02040502050405020303" pitchFamily="18" charset="0"/>
              </a:rPr>
              <a:t>How</a:t>
            </a:r>
            <a:r>
              <a:rPr lang="de-DE" sz="2000" dirty="0">
                <a:latin typeface="Georgia" panose="02040502050405020303" pitchFamily="18" charset="0"/>
              </a:rPr>
              <a:t> do I </a:t>
            </a:r>
            <a:r>
              <a:rPr lang="de-DE" sz="2000" dirty="0" err="1">
                <a:latin typeface="Georgia" panose="02040502050405020303" pitchFamily="18" charset="0"/>
              </a:rPr>
              <a:t>benefit</a:t>
            </a:r>
            <a:r>
              <a:rPr lang="de-DE" sz="2000" dirty="0">
                <a:latin typeface="Georgia" panose="02040502050405020303" pitchFamily="18" charset="0"/>
              </a:rPr>
              <a:t> </a:t>
            </a:r>
            <a:r>
              <a:rPr lang="de-DE" sz="2000" dirty="0" err="1">
                <a:latin typeface="Georgia" panose="02040502050405020303" pitchFamily="18" charset="0"/>
              </a:rPr>
              <a:t>most</a:t>
            </a:r>
            <a:r>
              <a:rPr lang="de-DE" sz="2000" dirty="0">
                <a:latin typeface="Georgia" panose="02040502050405020303" pitchFamily="18" charset="0"/>
              </a:rPr>
              <a:t> </a:t>
            </a:r>
            <a:r>
              <a:rPr lang="de-DE" sz="2000" dirty="0" err="1">
                <a:latin typeface="Georgia" panose="02040502050405020303" pitchFamily="18" charset="0"/>
              </a:rPr>
              <a:t>from</a:t>
            </a:r>
            <a:r>
              <a:rPr lang="de-DE" sz="2000" dirty="0">
                <a:latin typeface="Georgia" panose="02040502050405020303" pitchFamily="18" charset="0"/>
              </a:rPr>
              <a:t> </a:t>
            </a:r>
            <a:r>
              <a:rPr lang="de-DE" sz="2000" dirty="0" err="1">
                <a:latin typeface="Georgia" panose="02040502050405020303" pitchFamily="18" charset="0"/>
              </a:rPr>
              <a:t>studying</a:t>
            </a:r>
            <a:r>
              <a:rPr lang="de-DE" sz="2000" dirty="0">
                <a:latin typeface="Georgia" panose="02040502050405020303" pitchFamily="18" charset="0"/>
              </a:rPr>
              <a:t> </a:t>
            </a:r>
            <a:r>
              <a:rPr lang="de-DE" sz="2000" dirty="0" err="1">
                <a:latin typeface="Georgia" panose="02040502050405020303" pitchFamily="18" charset="0"/>
              </a:rPr>
              <a:t>abroad</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err="1">
                <a:latin typeface="Georgia" panose="02040502050405020303" pitchFamily="18" charset="0"/>
              </a:rPr>
              <a:t>What</a:t>
            </a:r>
            <a:r>
              <a:rPr lang="de-DE" sz="2000" dirty="0">
                <a:latin typeface="Georgia" panose="02040502050405020303" pitchFamily="18" charset="0"/>
              </a:rPr>
              <a:t> do I </a:t>
            </a:r>
            <a:r>
              <a:rPr lang="de-DE" sz="2000" dirty="0" err="1">
                <a:latin typeface="Georgia" panose="02040502050405020303" pitchFamily="18" charset="0"/>
              </a:rPr>
              <a:t>want</a:t>
            </a:r>
            <a:r>
              <a:rPr lang="de-DE" sz="2000" dirty="0">
                <a:latin typeface="Georgia" panose="02040502050405020303" pitchFamily="18" charset="0"/>
              </a:rPr>
              <a:t> </a:t>
            </a:r>
            <a:r>
              <a:rPr lang="de-DE" sz="2000" dirty="0" err="1">
                <a:latin typeface="Georgia" panose="02040502050405020303" pitchFamily="18" charset="0"/>
              </a:rPr>
              <a:t>to</a:t>
            </a:r>
            <a:r>
              <a:rPr lang="de-DE" sz="2000" dirty="0">
                <a:latin typeface="Georgia" panose="02040502050405020303" pitchFamily="18" charset="0"/>
              </a:rPr>
              <a:t> </a:t>
            </a:r>
            <a:r>
              <a:rPr lang="de-DE" sz="2000" dirty="0" err="1">
                <a:latin typeface="Georgia" panose="02040502050405020303" pitchFamily="18" charset="0"/>
              </a:rPr>
              <a:t>achieve</a:t>
            </a:r>
            <a:r>
              <a:rPr lang="de-DE" sz="2000" dirty="0">
                <a:latin typeface="Georgia" panose="02040502050405020303" pitchFamily="18" charset="0"/>
              </a:rPr>
              <a:t> </a:t>
            </a:r>
            <a:r>
              <a:rPr lang="de-DE" sz="2000" dirty="0" err="1">
                <a:latin typeface="Georgia" panose="02040502050405020303" pitchFamily="18" charset="0"/>
              </a:rPr>
              <a:t>during</a:t>
            </a:r>
            <a:r>
              <a:rPr lang="de-DE" sz="2000" dirty="0">
                <a:latin typeface="Georgia" panose="02040502050405020303" pitchFamily="18" charset="0"/>
              </a:rPr>
              <a:t> </a:t>
            </a:r>
            <a:r>
              <a:rPr lang="de-DE" sz="2000" dirty="0" err="1">
                <a:latin typeface="Georgia" panose="02040502050405020303" pitchFamily="18" charset="0"/>
              </a:rPr>
              <a:t>my</a:t>
            </a:r>
            <a:r>
              <a:rPr lang="de-DE" sz="2000" dirty="0">
                <a:latin typeface="Georgia" panose="02040502050405020303" pitchFamily="18" charset="0"/>
              </a:rPr>
              <a:t> time </a:t>
            </a:r>
            <a:r>
              <a:rPr lang="de-DE" sz="2000" dirty="0" err="1">
                <a:latin typeface="Georgia" panose="02040502050405020303" pitchFamily="18" charset="0"/>
              </a:rPr>
              <a:t>abroad</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err="1">
                <a:latin typeface="Georgia" panose="02040502050405020303" pitchFamily="18" charset="0"/>
              </a:rPr>
              <a:t>Is</a:t>
            </a:r>
            <a:r>
              <a:rPr lang="de-DE" sz="2000" dirty="0">
                <a:latin typeface="Georgia" panose="02040502050405020303" pitchFamily="18" charset="0"/>
              </a:rPr>
              <a:t> </a:t>
            </a:r>
            <a:r>
              <a:rPr lang="de-DE" sz="2000" dirty="0" err="1">
                <a:latin typeface="Georgia" panose="02040502050405020303" pitchFamily="18" charset="0"/>
              </a:rPr>
              <a:t>the</a:t>
            </a:r>
            <a:r>
              <a:rPr lang="de-DE" sz="2000" dirty="0">
                <a:latin typeface="Georgia" panose="02040502050405020303" pitchFamily="18" charset="0"/>
              </a:rPr>
              <a:t> </a:t>
            </a:r>
            <a:r>
              <a:rPr lang="de-DE" sz="2000" dirty="0" err="1">
                <a:latin typeface="Georgia" panose="02040502050405020303" pitchFamily="18" charset="0"/>
              </a:rPr>
              <a:t>course</a:t>
            </a:r>
            <a:r>
              <a:rPr lang="de-DE" sz="2000" dirty="0">
                <a:latin typeface="Georgia" panose="02040502050405020303" pitchFamily="18" charset="0"/>
              </a:rPr>
              <a:t> </a:t>
            </a:r>
            <a:r>
              <a:rPr lang="de-DE" sz="2000" dirty="0" err="1">
                <a:latin typeface="Georgia" panose="02040502050405020303" pitchFamily="18" charset="0"/>
              </a:rPr>
              <a:t>offer</a:t>
            </a:r>
            <a:r>
              <a:rPr lang="de-DE" sz="2000" dirty="0">
                <a:latin typeface="Georgia" panose="02040502050405020303" pitchFamily="18" charset="0"/>
              </a:rPr>
              <a:t> </a:t>
            </a:r>
            <a:r>
              <a:rPr lang="de-DE" sz="2000" dirty="0" err="1">
                <a:latin typeface="Georgia" panose="02040502050405020303" pitchFamily="18" charset="0"/>
              </a:rPr>
              <a:t>any</a:t>
            </a:r>
            <a:r>
              <a:rPr lang="de-DE" sz="2000" dirty="0">
                <a:latin typeface="Georgia" panose="02040502050405020303" pitchFamily="18" charset="0"/>
              </a:rPr>
              <a:t> </a:t>
            </a:r>
            <a:r>
              <a:rPr lang="de-DE" sz="2000" dirty="0" err="1">
                <a:latin typeface="Georgia" panose="02040502050405020303" pitchFamily="18" charset="0"/>
              </a:rPr>
              <a:t>differnt</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a:latin typeface="Georgia" panose="02040502050405020303" pitchFamily="18" charset="0"/>
              </a:rPr>
              <a:t>Are </a:t>
            </a:r>
            <a:r>
              <a:rPr lang="de-DE" sz="2000" dirty="0" err="1">
                <a:latin typeface="Georgia" panose="02040502050405020303" pitchFamily="18" charset="0"/>
              </a:rPr>
              <a:t>there</a:t>
            </a:r>
            <a:r>
              <a:rPr lang="de-DE" sz="2000" dirty="0">
                <a:latin typeface="Georgia" panose="02040502050405020303" pitchFamily="18" charset="0"/>
              </a:rPr>
              <a:t> </a:t>
            </a:r>
            <a:r>
              <a:rPr lang="de-DE" sz="2000" dirty="0" err="1">
                <a:latin typeface="Georgia" panose="02040502050405020303" pitchFamily="18" charset="0"/>
              </a:rPr>
              <a:t>any</a:t>
            </a:r>
            <a:r>
              <a:rPr lang="de-DE" sz="2000" dirty="0">
                <a:latin typeface="Georgia" panose="02040502050405020303" pitchFamily="18" charset="0"/>
              </a:rPr>
              <a:t> different </a:t>
            </a:r>
            <a:r>
              <a:rPr lang="de-DE" sz="2000" dirty="0" err="1">
                <a:latin typeface="Georgia" panose="02040502050405020303" pitchFamily="18" charset="0"/>
              </a:rPr>
              <a:t>specialisations</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a:latin typeface="Georgia" panose="02040502050405020303" pitchFamily="18" charset="0"/>
              </a:rPr>
              <a:t>In </a:t>
            </a:r>
            <a:r>
              <a:rPr lang="de-DE" sz="2000" dirty="0" err="1">
                <a:latin typeface="Georgia" panose="02040502050405020303" pitchFamily="18" charset="0"/>
              </a:rPr>
              <a:t>what</a:t>
            </a:r>
            <a:r>
              <a:rPr lang="de-DE" sz="2000" dirty="0">
                <a:latin typeface="Georgia" panose="02040502050405020303" pitchFamily="18" charset="0"/>
              </a:rPr>
              <a:t> </a:t>
            </a:r>
            <a:r>
              <a:rPr lang="de-DE" sz="2000" dirty="0" err="1">
                <a:latin typeface="Georgia" panose="02040502050405020303" pitchFamily="18" charset="0"/>
              </a:rPr>
              <a:t>language</a:t>
            </a:r>
            <a:r>
              <a:rPr lang="de-DE" sz="2000" dirty="0">
                <a:latin typeface="Georgia" panose="02040502050405020303" pitchFamily="18" charset="0"/>
              </a:rPr>
              <a:t> do I </a:t>
            </a:r>
            <a:r>
              <a:rPr lang="de-DE" sz="2000" dirty="0" err="1">
                <a:latin typeface="Georgia" panose="02040502050405020303" pitchFamily="18" charset="0"/>
              </a:rPr>
              <a:t>want</a:t>
            </a:r>
            <a:r>
              <a:rPr lang="de-DE" sz="2000" dirty="0">
                <a:latin typeface="Georgia" panose="02040502050405020303" pitchFamily="18" charset="0"/>
              </a:rPr>
              <a:t> </a:t>
            </a:r>
            <a:r>
              <a:rPr lang="de-DE" sz="2000" dirty="0" err="1">
                <a:latin typeface="Georgia" panose="02040502050405020303" pitchFamily="18" charset="0"/>
              </a:rPr>
              <a:t>to</a:t>
            </a:r>
            <a:r>
              <a:rPr lang="de-DE" sz="2000" dirty="0">
                <a:latin typeface="Georgia" panose="02040502050405020303" pitchFamily="18" charset="0"/>
              </a:rPr>
              <a:t> </a:t>
            </a:r>
            <a:r>
              <a:rPr lang="de-DE" sz="2000" dirty="0" err="1">
                <a:latin typeface="Georgia" panose="02040502050405020303" pitchFamily="18" charset="0"/>
              </a:rPr>
              <a:t>study</a:t>
            </a:r>
            <a:r>
              <a:rPr lang="de-DE" sz="2000" dirty="0">
                <a:latin typeface="Georgia" panose="02040502050405020303" pitchFamily="18" charset="0"/>
              </a:rPr>
              <a:t>?</a:t>
            </a:r>
          </a:p>
          <a:p>
            <a:pPr marL="285750" indent="-285750">
              <a:lnSpc>
                <a:spcPct val="150000"/>
              </a:lnSpc>
              <a:buFont typeface="Arial" panose="020B0604020202020204" pitchFamily="34" charset="0"/>
              <a:buChar char="•"/>
            </a:pPr>
            <a:r>
              <a:rPr lang="de-DE" sz="2000" dirty="0" err="1">
                <a:latin typeface="Georgia" panose="02040502050405020303" pitchFamily="18" charset="0"/>
              </a:rPr>
              <a:t>Mind</a:t>
            </a:r>
            <a:r>
              <a:rPr lang="de-DE" sz="2000" dirty="0">
                <a:latin typeface="Georgia" panose="02040502050405020303" pitchFamily="18" charset="0"/>
              </a:rPr>
              <a:t> </a:t>
            </a:r>
            <a:r>
              <a:rPr lang="de-DE" sz="2000" dirty="0" err="1">
                <a:latin typeface="Georgia" panose="02040502050405020303" pitchFamily="18" charset="0"/>
              </a:rPr>
              <a:t>the</a:t>
            </a:r>
            <a:r>
              <a:rPr lang="de-DE" sz="2000" dirty="0">
                <a:latin typeface="Georgia" panose="02040502050405020303" pitchFamily="18" charset="0"/>
              </a:rPr>
              <a:t> different </a:t>
            </a:r>
            <a:r>
              <a:rPr lang="de-DE" sz="2000" dirty="0" err="1">
                <a:latin typeface="Georgia" panose="02040502050405020303" pitchFamily="18" charset="0"/>
              </a:rPr>
              <a:t>academic</a:t>
            </a:r>
            <a:r>
              <a:rPr lang="de-DE" sz="2000" dirty="0">
                <a:latin typeface="Georgia" panose="02040502050405020303" pitchFamily="18" charset="0"/>
              </a:rPr>
              <a:t> </a:t>
            </a:r>
            <a:r>
              <a:rPr lang="de-DE" sz="2000" dirty="0" err="1">
                <a:latin typeface="Georgia" panose="02040502050405020303" pitchFamily="18" charset="0"/>
              </a:rPr>
              <a:t>calendars</a:t>
            </a:r>
            <a:r>
              <a:rPr lang="de-DE" sz="2000" dirty="0">
                <a:latin typeface="Georgia" panose="02040502050405020303" pitchFamily="18" charset="0"/>
              </a:rPr>
              <a:t> and turn </a:t>
            </a:r>
            <a:r>
              <a:rPr lang="de-DE" sz="2000" dirty="0" err="1">
                <a:latin typeface="Georgia" panose="02040502050405020303" pitchFamily="18" charset="0"/>
              </a:rPr>
              <a:t>it</a:t>
            </a:r>
            <a:r>
              <a:rPr lang="de-DE" sz="2000" dirty="0">
                <a:latin typeface="Georgia" panose="02040502050405020303" pitchFamily="18" charset="0"/>
              </a:rPr>
              <a:t> </a:t>
            </a:r>
            <a:r>
              <a:rPr lang="de-DE" sz="2000" dirty="0" err="1">
                <a:latin typeface="Georgia" panose="02040502050405020303" pitchFamily="18" charset="0"/>
              </a:rPr>
              <a:t>to</a:t>
            </a:r>
            <a:r>
              <a:rPr lang="de-DE" sz="2000" dirty="0">
                <a:latin typeface="Georgia" panose="02040502050405020303" pitchFamily="18" charset="0"/>
              </a:rPr>
              <a:t> </a:t>
            </a:r>
            <a:r>
              <a:rPr lang="de-DE" sz="2000" dirty="0" err="1">
                <a:latin typeface="Georgia" panose="02040502050405020303" pitchFamily="18" charset="0"/>
              </a:rPr>
              <a:t>your</a:t>
            </a:r>
            <a:r>
              <a:rPr lang="de-DE" sz="2000" dirty="0">
                <a:latin typeface="Georgia" panose="02040502050405020303" pitchFamily="18" charset="0"/>
              </a:rPr>
              <a:t> </a:t>
            </a:r>
            <a:r>
              <a:rPr lang="de-DE" sz="2000" dirty="0" err="1">
                <a:latin typeface="Georgia" panose="02040502050405020303" pitchFamily="18" charset="0"/>
              </a:rPr>
              <a:t>advantage</a:t>
            </a:r>
            <a:endParaRPr lang="de-DE" sz="2000" dirty="0">
              <a:latin typeface="Georgia" panose="02040502050405020303" pitchFamily="18" charset="0"/>
            </a:endParaRPr>
          </a:p>
          <a:p>
            <a:pPr marL="285750" indent="-285750">
              <a:lnSpc>
                <a:spcPct val="150000"/>
              </a:lnSpc>
              <a:buFont typeface="Arial" panose="020B0604020202020204" pitchFamily="34" charset="0"/>
              <a:buChar char="•"/>
            </a:pPr>
            <a:r>
              <a:rPr lang="de-DE" sz="2000" dirty="0">
                <a:latin typeface="Georgia" panose="02040502050405020303" pitchFamily="18" charset="0"/>
              </a:rPr>
              <a:t>Use </a:t>
            </a:r>
            <a:r>
              <a:rPr lang="de-DE" sz="2000" dirty="0" err="1">
                <a:latin typeface="Georgia" panose="02040502050405020303" pitchFamily="18" charset="0"/>
              </a:rPr>
              <a:t>the</a:t>
            </a:r>
            <a:r>
              <a:rPr lang="de-DE" sz="2000" dirty="0">
                <a:latin typeface="Georgia" panose="02040502050405020303" pitchFamily="18" charset="0"/>
              </a:rPr>
              <a:t> network </a:t>
            </a:r>
            <a:r>
              <a:rPr lang="de-DE" sz="2000" dirty="0" err="1">
                <a:latin typeface="Georgia" panose="02040502050405020303" pitchFamily="18" charset="0"/>
              </a:rPr>
              <a:t>of</a:t>
            </a:r>
            <a:r>
              <a:rPr lang="de-DE" sz="2000" dirty="0">
                <a:latin typeface="Georgia" panose="02040502050405020303" pitchFamily="18" charset="0"/>
              </a:rPr>
              <a:t> </a:t>
            </a:r>
            <a:r>
              <a:rPr lang="de-DE" sz="2000" dirty="0" err="1">
                <a:latin typeface="Georgia" panose="02040502050405020303" pitchFamily="18" charset="0"/>
              </a:rPr>
              <a:t>your</a:t>
            </a:r>
            <a:r>
              <a:rPr lang="de-DE" sz="2000" dirty="0">
                <a:latin typeface="Georgia" panose="02040502050405020303" pitchFamily="18" charset="0"/>
              </a:rPr>
              <a:t> host </a:t>
            </a:r>
            <a:r>
              <a:rPr lang="de-DE" sz="2000" dirty="0" err="1">
                <a:latin typeface="Georgia" panose="02040502050405020303" pitchFamily="18" charset="0"/>
              </a:rPr>
              <a:t>university</a:t>
            </a:r>
            <a:endParaRPr lang="de-DE" sz="2000" dirty="0">
              <a:latin typeface="Georgia" panose="02040502050405020303" pitchFamily="18" charset="0"/>
            </a:endParaRPr>
          </a:p>
          <a:p>
            <a:pPr marL="285750" indent="-285750">
              <a:lnSpc>
                <a:spcPct val="150000"/>
              </a:lnSpc>
              <a:buFont typeface="Arial" panose="020B0604020202020204" pitchFamily="34" charset="0"/>
              <a:buChar char="•"/>
            </a:pPr>
            <a:r>
              <a:rPr lang="de-DE" sz="2000" dirty="0">
                <a:solidFill>
                  <a:schemeClr val="bg2">
                    <a:lumMod val="20000"/>
                    <a:lumOff val="80000"/>
                  </a:schemeClr>
                </a:solidFill>
                <a:latin typeface="Georgia" panose="02040502050405020303" pitchFamily="18" charset="0"/>
                <a:hlinkClick r:id="rId3">
                  <a:extLst>
                    <a:ext uri="{A12FA001-AC4F-418D-AE19-62706E023703}">
                      <ahyp:hlinkClr xmlns:ahyp="http://schemas.microsoft.com/office/drawing/2018/hyperlinkcolor" val="tx"/>
                    </a:ext>
                  </a:extLst>
                </a:hlinkClick>
              </a:rPr>
              <a:t>Checklist</a:t>
            </a:r>
            <a:endParaRPr lang="de-DE" sz="2000" dirty="0">
              <a:solidFill>
                <a:schemeClr val="bg2">
                  <a:lumMod val="20000"/>
                  <a:lumOff val="80000"/>
                </a:schemeClr>
              </a:solidFill>
              <a:latin typeface="Georgia" panose="02040502050405020303" pitchFamily="18" charset="0"/>
            </a:endParaRPr>
          </a:p>
          <a:p>
            <a:pPr marL="285750" indent="-285750">
              <a:lnSpc>
                <a:spcPct val="150000"/>
              </a:lnSpc>
              <a:buFont typeface="Arial" panose="020B0604020202020204" pitchFamily="34" charset="0"/>
              <a:buChar char="•"/>
            </a:pPr>
            <a:r>
              <a:rPr lang="de-DE" sz="2000" dirty="0">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Reports </a:t>
            </a:r>
            <a:r>
              <a:rPr lang="de-DE" sz="2000" dirty="0" err="1">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from</a:t>
            </a:r>
            <a:r>
              <a:rPr lang="de-DE" sz="2000" dirty="0">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 </a:t>
            </a:r>
            <a:r>
              <a:rPr lang="de-DE" sz="2000" dirty="0" err="1">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former</a:t>
            </a:r>
            <a:r>
              <a:rPr lang="de-DE" sz="2000" dirty="0">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 </a:t>
            </a:r>
            <a:r>
              <a:rPr lang="de-DE" sz="2000" dirty="0" err="1">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outgoing</a:t>
            </a:r>
            <a:r>
              <a:rPr lang="de-DE" sz="2000" dirty="0">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 </a:t>
            </a:r>
            <a:r>
              <a:rPr lang="de-DE" sz="2000" dirty="0" err="1">
                <a:solidFill>
                  <a:schemeClr val="bg2">
                    <a:lumMod val="20000"/>
                    <a:lumOff val="80000"/>
                  </a:schemeClr>
                </a:solidFill>
                <a:latin typeface="Georgia" panose="02040502050405020303" pitchFamily="18" charset="0"/>
                <a:hlinkClick r:id="rId4">
                  <a:extLst>
                    <a:ext uri="{A12FA001-AC4F-418D-AE19-62706E023703}">
                      <ahyp:hlinkClr xmlns:ahyp="http://schemas.microsoft.com/office/drawing/2018/hyperlinkcolor" val="tx"/>
                    </a:ext>
                  </a:extLst>
                </a:hlinkClick>
              </a:rPr>
              <a:t>students</a:t>
            </a:r>
            <a:endParaRPr lang="de-DE" sz="2000" dirty="0">
              <a:solidFill>
                <a:schemeClr val="bg2">
                  <a:lumMod val="20000"/>
                  <a:lumOff val="80000"/>
                </a:schemeClr>
              </a:solidFill>
              <a:latin typeface="Georgia" panose="02040502050405020303" pitchFamily="18" charset="0"/>
            </a:endParaRPr>
          </a:p>
          <a:p>
            <a:pPr>
              <a:lnSpc>
                <a:spcPts val="2100"/>
              </a:lnSpc>
            </a:pPr>
            <a:endParaRPr lang="de-DE" sz="1400" dirty="0">
              <a:latin typeface="+mj-lt"/>
            </a:endParaRPr>
          </a:p>
        </p:txBody>
      </p:sp>
    </p:spTree>
    <p:extLst>
      <p:ext uri="{BB962C8B-B14F-4D97-AF65-F5344CB8AC3E}">
        <p14:creationId xmlns:p14="http://schemas.microsoft.com/office/powerpoint/2010/main" val="2196808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A5982F64-3A61-9C9D-DF89-1433F5944FC0}"/>
              </a:ext>
            </a:extLst>
          </p:cNvPr>
          <p:cNvSpPr>
            <a:spLocks noGrp="1"/>
          </p:cNvSpPr>
          <p:nvPr>
            <p:ph type="ftr" sz="quarter" idx="11"/>
          </p:nvPr>
        </p:nvSpPr>
        <p:spPr>
          <a:xfrm>
            <a:off x="-1" y="2"/>
            <a:ext cx="11062800" cy="627062"/>
          </a:xfrm>
        </p:spPr>
        <p:txBody>
          <a:bodyPr/>
          <a:lstStyle/>
          <a:p>
            <a:r>
              <a:rPr lang="de-DE" dirty="0">
                <a:latin typeface="Georgia" panose="02040502050405020303" pitchFamily="18" charset="0"/>
              </a:rPr>
              <a:t>Go </a:t>
            </a:r>
            <a:r>
              <a:rPr lang="de-DE" dirty="0" err="1">
                <a:latin typeface="Georgia" panose="02040502050405020303" pitchFamily="18" charset="0"/>
              </a:rPr>
              <a:t>Abroad</a:t>
            </a:r>
            <a:endParaRPr lang="de-DE" dirty="0">
              <a:latin typeface="Georgia" panose="02040502050405020303" pitchFamily="18" charset="0"/>
            </a:endParaRPr>
          </a:p>
        </p:txBody>
      </p:sp>
      <p:sp>
        <p:nvSpPr>
          <p:cNvPr id="3" name="Rechteck 2">
            <a:extLst>
              <a:ext uri="{FF2B5EF4-FFF2-40B4-BE49-F238E27FC236}">
                <a16:creationId xmlns:a16="http://schemas.microsoft.com/office/drawing/2014/main" id="{8EDA06AD-4A2A-4592-8129-E3137201A19D}"/>
              </a:ext>
            </a:extLst>
          </p:cNvPr>
          <p:cNvSpPr/>
          <p:nvPr/>
        </p:nvSpPr>
        <p:spPr>
          <a:xfrm>
            <a:off x="5334000" y="1348740"/>
            <a:ext cx="3086100" cy="627062"/>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F241141-83BE-4074-84B9-01AA714A32CB}"/>
              </a:ext>
            </a:extLst>
          </p:cNvPr>
          <p:cNvSpPr/>
          <p:nvPr/>
        </p:nvSpPr>
        <p:spPr>
          <a:xfrm>
            <a:off x="5250180" y="2100896"/>
            <a:ext cx="6758940" cy="418338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000" dirty="0">
                <a:latin typeface="Georgia" panose="02040502050405020303" pitchFamily="18" charset="0"/>
              </a:rPr>
              <a:t>Some partnerships are open to Bachelor or Master students only</a:t>
            </a:r>
          </a:p>
          <a:p>
            <a:pPr marL="457200" indent="-457200">
              <a:buFont typeface="Arial" panose="020B0604020202020204" pitchFamily="34" charset="0"/>
              <a:buChar char="•"/>
            </a:pPr>
            <a:r>
              <a:rPr lang="en-US" sz="2000" dirty="0">
                <a:latin typeface="Georgia" panose="02040502050405020303" pitchFamily="18" charset="0"/>
              </a:rPr>
              <a:t>Focus on Business or Economics: all students are entitled to apply BUT students applying for the right focus will have higher ranking</a:t>
            </a:r>
          </a:p>
          <a:p>
            <a:pPr marL="457200" indent="-457200">
              <a:buFont typeface="Arial" panose="020B0604020202020204" pitchFamily="34" charset="0"/>
              <a:buChar char="•"/>
            </a:pPr>
            <a:r>
              <a:rPr lang="en-US" sz="2000" dirty="0">
                <a:latin typeface="Georgia" panose="02040502050405020303" pitchFamily="18" charset="0"/>
              </a:rPr>
              <a:t>Some destinations are only available during the fall semester</a:t>
            </a:r>
          </a:p>
          <a:p>
            <a:pPr marL="457200" indent="-457200">
              <a:buFont typeface="Arial" panose="020B0604020202020204" pitchFamily="34" charset="0"/>
              <a:buChar char="•"/>
            </a:pPr>
            <a:r>
              <a:rPr lang="en-US" sz="2000" dirty="0">
                <a:latin typeface="Georgia" panose="02040502050405020303" pitchFamily="18" charset="0"/>
              </a:rPr>
              <a:t>In rare cases you could follow courses outside the fields of Business and Economics</a:t>
            </a:r>
          </a:p>
          <a:p>
            <a:pPr marL="457200" indent="-457200">
              <a:buFont typeface="Arial" panose="020B0604020202020204" pitchFamily="34" charset="0"/>
              <a:buChar char="•"/>
            </a:pPr>
            <a:r>
              <a:rPr lang="en-US" sz="2000" dirty="0">
                <a:latin typeface="Georgia" panose="02040502050405020303" pitchFamily="18" charset="0"/>
              </a:rPr>
              <a:t>Bachelor students are usually not permitted to take Master courses and vice versa</a:t>
            </a:r>
          </a:p>
          <a:p>
            <a:pPr marL="457200" indent="-457200">
              <a:buFont typeface="Arial" panose="020B0604020202020204" pitchFamily="34" charset="0"/>
              <a:buChar char="•"/>
            </a:pPr>
            <a:r>
              <a:rPr lang="en-US" sz="2000" dirty="0">
                <a:latin typeface="Georgia" panose="02040502050405020303" pitchFamily="18" charset="0"/>
              </a:rPr>
              <a:t>Language restrictions</a:t>
            </a:r>
          </a:p>
          <a:p>
            <a:pPr marL="457200" indent="-457200">
              <a:buFont typeface="Arial" panose="020B0604020202020204" pitchFamily="34" charset="0"/>
              <a:buChar char="•"/>
            </a:pPr>
            <a:r>
              <a:rPr lang="en-US" sz="2000" dirty="0">
                <a:latin typeface="Georgia" panose="02040502050405020303" pitchFamily="18" charset="0"/>
              </a:rPr>
              <a:t>Where to see the restrictions: bear with me</a:t>
            </a:r>
          </a:p>
        </p:txBody>
      </p:sp>
      <p:sp>
        <p:nvSpPr>
          <p:cNvPr id="7" name="Rechteck 6">
            <a:extLst>
              <a:ext uri="{FF2B5EF4-FFF2-40B4-BE49-F238E27FC236}">
                <a16:creationId xmlns:a16="http://schemas.microsoft.com/office/drawing/2014/main" id="{6D710EA3-9DB4-42CA-B295-6D5D9064AD0A}"/>
              </a:ext>
            </a:extLst>
          </p:cNvPr>
          <p:cNvSpPr/>
          <p:nvPr/>
        </p:nvSpPr>
        <p:spPr>
          <a:xfrm>
            <a:off x="5250180" y="6370320"/>
            <a:ext cx="1691640" cy="327660"/>
          </a:xfrm>
          <a:prstGeom prst="rect">
            <a:avLst/>
          </a:prstGeom>
          <a:solidFill>
            <a:srgbClr val="00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E5FA805F-F8C8-482C-8A52-87C14D9E3DE5}"/>
              </a:ext>
            </a:extLst>
          </p:cNvPr>
          <p:cNvSpPr txBox="1"/>
          <p:nvPr/>
        </p:nvSpPr>
        <p:spPr>
          <a:xfrm>
            <a:off x="5448300" y="906780"/>
            <a:ext cx="914400" cy="914400"/>
          </a:xfrm>
          <a:prstGeom prst="rect">
            <a:avLst/>
          </a:prstGeom>
          <a:noFill/>
        </p:spPr>
        <p:txBody>
          <a:bodyPr wrap="none" lIns="0" tIns="0" rIns="0" bIns="0" rtlCol="0">
            <a:noAutofit/>
          </a:bodyPr>
          <a:lstStyle/>
          <a:p>
            <a:pPr algn="l">
              <a:lnSpc>
                <a:spcPts val="2100"/>
              </a:lnSpc>
            </a:pPr>
            <a:r>
              <a:rPr lang="de-DE" sz="3600" dirty="0" err="1">
                <a:latin typeface="Georgia" panose="02040502050405020303" pitchFamily="18" charset="0"/>
              </a:rPr>
              <a:t>Mind</a:t>
            </a:r>
            <a:r>
              <a:rPr lang="de-DE" sz="3600" dirty="0">
                <a:latin typeface="Georgia" panose="02040502050405020303" pitchFamily="18" charset="0"/>
              </a:rPr>
              <a:t> </a:t>
            </a:r>
            <a:r>
              <a:rPr lang="de-DE" sz="3600" dirty="0" err="1">
                <a:latin typeface="Georgia" panose="02040502050405020303" pitchFamily="18" charset="0"/>
              </a:rPr>
              <a:t>the</a:t>
            </a:r>
            <a:r>
              <a:rPr lang="de-DE" sz="3600" dirty="0">
                <a:latin typeface="Georgia" panose="02040502050405020303" pitchFamily="18" charset="0"/>
              </a:rPr>
              <a:t> </a:t>
            </a:r>
            <a:r>
              <a:rPr lang="de-DE" sz="3600" dirty="0" err="1">
                <a:latin typeface="Georgia" panose="02040502050405020303" pitchFamily="18" charset="0"/>
              </a:rPr>
              <a:t>restrictions</a:t>
            </a:r>
            <a:r>
              <a:rPr lang="de-DE" sz="3600" dirty="0">
                <a:latin typeface="Georgia" panose="02040502050405020303" pitchFamily="18" charset="0"/>
              </a:rPr>
              <a:t> </a:t>
            </a:r>
          </a:p>
        </p:txBody>
      </p:sp>
    </p:spTree>
    <p:extLst>
      <p:ext uri="{BB962C8B-B14F-4D97-AF65-F5344CB8AC3E}">
        <p14:creationId xmlns:p14="http://schemas.microsoft.com/office/powerpoint/2010/main" val="338981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ußzeilenplatzhalter 2">
            <a:extLst>
              <a:ext uri="{FF2B5EF4-FFF2-40B4-BE49-F238E27FC236}">
                <a16:creationId xmlns:a16="http://schemas.microsoft.com/office/drawing/2014/main" id="{81004A62-F292-6E65-153F-BBC5DC32B5AE}"/>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15" name="Textplatzhalter 5">
            <a:extLst>
              <a:ext uri="{FF2B5EF4-FFF2-40B4-BE49-F238E27FC236}">
                <a16:creationId xmlns:a16="http://schemas.microsoft.com/office/drawing/2014/main" id="{278CEDBD-FB8F-C36C-2EFD-A3B139256248}"/>
              </a:ext>
            </a:extLst>
          </p:cNvPr>
          <p:cNvSpPr>
            <a:spLocks noGrp="1"/>
          </p:cNvSpPr>
          <p:nvPr>
            <p:ph type="body" sz="quarter" idx="14"/>
          </p:nvPr>
        </p:nvSpPr>
        <p:spPr>
          <a:xfrm>
            <a:off x="1134000" y="2458800"/>
            <a:ext cx="9934575" cy="303651"/>
          </a:xfrm>
        </p:spPr>
        <p:txBody>
          <a:bodyPr/>
          <a:lstStyle/>
          <a:p>
            <a:pPr marL="0" indent="0">
              <a:buNone/>
            </a:pPr>
            <a:endParaRPr lang="de-DE" b="1" dirty="0"/>
          </a:p>
          <a:p>
            <a:pPr marL="0" indent="0">
              <a:buNone/>
            </a:pPr>
            <a:endParaRPr lang="de-DE" b="1" dirty="0"/>
          </a:p>
        </p:txBody>
      </p:sp>
      <p:sp>
        <p:nvSpPr>
          <p:cNvPr id="16" name="Textplatzhalter 5">
            <a:extLst>
              <a:ext uri="{FF2B5EF4-FFF2-40B4-BE49-F238E27FC236}">
                <a16:creationId xmlns:a16="http://schemas.microsoft.com/office/drawing/2014/main" id="{74A8E17E-1062-6E03-30DB-8FEE5A6BDE90}"/>
              </a:ext>
            </a:extLst>
          </p:cNvPr>
          <p:cNvSpPr txBox="1">
            <a:spLocks/>
          </p:cNvSpPr>
          <p:nvPr/>
        </p:nvSpPr>
        <p:spPr>
          <a:xfrm>
            <a:off x="1135425" y="2935287"/>
            <a:ext cx="9934575" cy="90829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1800" dirty="0">
              <a:latin typeface="Arial" panose="020B0604020202020204" pitchFamily="34" charset="0"/>
              <a:cs typeface="Arial" panose="020B0604020202020204" pitchFamily="34" charset="0"/>
            </a:endParaRPr>
          </a:p>
        </p:txBody>
      </p:sp>
      <p:sp>
        <p:nvSpPr>
          <p:cNvPr id="17" name="Textplatzhalter 4">
            <a:extLst>
              <a:ext uri="{FF2B5EF4-FFF2-40B4-BE49-F238E27FC236}">
                <a16:creationId xmlns:a16="http://schemas.microsoft.com/office/drawing/2014/main" id="{85CB94C3-5AA6-CBBE-AD9A-D75FD633C75C}"/>
              </a:ext>
            </a:extLst>
          </p:cNvPr>
          <p:cNvSpPr txBox="1">
            <a:spLocks/>
          </p:cNvSpPr>
          <p:nvPr/>
        </p:nvSpPr>
        <p:spPr>
          <a:xfrm>
            <a:off x="509160" y="1020748"/>
            <a:ext cx="9936000" cy="538609"/>
          </a:xfrm>
          <a:prstGeom prst="rect">
            <a:avLst/>
          </a:prstGeom>
        </p:spPr>
        <p:txBody>
          <a:bodyPr vert="horz" wrap="square" lIns="0" tIns="0" rIns="0" bIns="0" rtlCol="0">
            <a:noAutofit/>
          </a:bodyPr>
          <a:lstStyle>
            <a:lvl1pPr marL="712788" indent="-712788" algn="l" defTabSz="914400" rtl="0" eaLnBrk="1" latinLnBrk="0" hangingPunct="1">
              <a:lnSpc>
                <a:spcPts val="2100"/>
              </a:lnSpc>
              <a:spcBef>
                <a:spcPts val="2100"/>
              </a:spcBef>
              <a:spcAft>
                <a:spcPts val="0"/>
              </a:spcAft>
              <a:buSzPct val="7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1pPr>
            <a:lvl2pPr marL="982663" indent="-630238"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2pPr>
            <a:lvl3pPr marL="1335088" indent="-620713"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3pPr>
            <a:lvl4pPr marL="1695450" indent="-619125"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4pPr>
            <a:lvl5pPr marL="2047875" indent="-615950" algn="l" defTabSz="914400" rtl="0" eaLnBrk="1" latinLnBrk="0" hangingPunct="1">
              <a:lnSpc>
                <a:spcPts val="2100"/>
              </a:lnSpc>
              <a:spcBef>
                <a:spcPts val="2100"/>
              </a:spcBef>
              <a:spcAft>
                <a:spcPts val="0"/>
              </a:spcAft>
              <a:buSzPct val="50000"/>
              <a:buFontTx/>
              <a:buBlip>
                <a:blip r:embed="rId5">
                  <a:extLst>
                    <a:ext uri="{96DAC541-7B7A-43D3-8B79-37D633B846F1}">
                      <asvg:svgBlip xmlns:asvg="http://schemas.microsoft.com/office/drawing/2016/SVG/main" r:embed="rId6"/>
                    </a:ext>
                  </a:extLst>
                </a:blip>
              </a:buBlip>
              <a:tabLst/>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de-DE" sz="3600" b="1" dirty="0">
                <a:latin typeface="Georgia" panose="02040502050405020303" pitchFamily="18" charset="0"/>
              </a:rPr>
              <a:t>Different type </a:t>
            </a:r>
            <a:r>
              <a:rPr lang="de-DE" sz="3600" b="1" dirty="0" err="1">
                <a:latin typeface="Georgia" panose="02040502050405020303" pitchFamily="18" charset="0"/>
              </a:rPr>
              <a:t>of</a:t>
            </a:r>
            <a:r>
              <a:rPr lang="de-DE" sz="3600" b="1" dirty="0">
                <a:latin typeface="Georgia" panose="02040502050405020303" pitchFamily="18" charset="0"/>
              </a:rPr>
              <a:t> </a:t>
            </a:r>
            <a:r>
              <a:rPr lang="de-DE" sz="3600" b="1" dirty="0" err="1">
                <a:latin typeface="Georgia" panose="02040502050405020303" pitchFamily="18" charset="0"/>
              </a:rPr>
              <a:t>exchange</a:t>
            </a:r>
            <a:r>
              <a:rPr lang="de-DE" sz="3600" b="1" dirty="0">
                <a:latin typeface="Georgia" panose="02040502050405020303" pitchFamily="18" charset="0"/>
              </a:rPr>
              <a:t> </a:t>
            </a:r>
            <a:r>
              <a:rPr lang="de-DE" sz="3600" b="1" dirty="0" err="1">
                <a:latin typeface="Georgia" panose="02040502050405020303" pitchFamily="18" charset="0"/>
              </a:rPr>
              <a:t>institutions</a:t>
            </a:r>
            <a:r>
              <a:rPr lang="de-DE" sz="3600" b="1" dirty="0">
                <a:latin typeface="Georgia" panose="02040502050405020303" pitchFamily="18" charset="0"/>
              </a:rPr>
              <a:t> </a:t>
            </a:r>
          </a:p>
        </p:txBody>
      </p:sp>
      <p:sp>
        <p:nvSpPr>
          <p:cNvPr id="18" name="Textplatzhalter 5">
            <a:extLst>
              <a:ext uri="{FF2B5EF4-FFF2-40B4-BE49-F238E27FC236}">
                <a16:creationId xmlns:a16="http://schemas.microsoft.com/office/drawing/2014/main" id="{D62F3326-52C9-63B8-30EC-1A0C141DE158}"/>
              </a:ext>
            </a:extLst>
          </p:cNvPr>
          <p:cNvSpPr txBox="1">
            <a:spLocks/>
          </p:cNvSpPr>
          <p:nvPr/>
        </p:nvSpPr>
        <p:spPr>
          <a:xfrm>
            <a:off x="1134000" y="4332835"/>
            <a:ext cx="9934575" cy="303651"/>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de-DE" b="1" dirty="0">
              <a:latin typeface="Arial" panose="020B0604020202020204" pitchFamily="34" charset="0"/>
              <a:cs typeface="Arial" panose="020B0604020202020204" pitchFamily="34" charset="0"/>
            </a:endParaRPr>
          </a:p>
        </p:txBody>
      </p:sp>
      <p:sp>
        <p:nvSpPr>
          <p:cNvPr id="19" name="Textplatzhalter 5">
            <a:extLst>
              <a:ext uri="{FF2B5EF4-FFF2-40B4-BE49-F238E27FC236}">
                <a16:creationId xmlns:a16="http://schemas.microsoft.com/office/drawing/2014/main" id="{289EE837-2069-3891-ABEB-C9E02A0309DD}"/>
              </a:ext>
            </a:extLst>
          </p:cNvPr>
          <p:cNvSpPr txBox="1">
            <a:spLocks/>
          </p:cNvSpPr>
          <p:nvPr/>
        </p:nvSpPr>
        <p:spPr>
          <a:xfrm>
            <a:off x="1135425" y="4809322"/>
            <a:ext cx="9934575" cy="908293"/>
          </a:xfrm>
          <a:prstGeom prst="rect">
            <a:avLst/>
          </a:prstGeom>
        </p:spPr>
        <p:txBody>
          <a:bodyPr vert="horz" wrap="square" lIns="0" tIns="0" rIns="0" bIns="0" rtlCol="0">
            <a:noAutofit/>
          </a:bodyPr>
          <a:lstStyle>
            <a:lvl1pPr marL="534988" indent="-534988" algn="l" defTabSz="914400" rtl="0" eaLnBrk="1" latinLnBrk="0" hangingPunct="1">
              <a:lnSpc>
                <a:spcPts val="2100"/>
              </a:lnSpc>
              <a:spcBef>
                <a:spcPts val="2100"/>
              </a:spcBef>
              <a:spcAft>
                <a:spcPts val="0"/>
              </a:spcAft>
              <a:buSzPct val="7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1pPr>
            <a:lvl2pPr marL="7143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2pPr>
            <a:lvl3pPr marL="107632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3pPr>
            <a:lvl4pPr marL="14382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4pPr>
            <a:lvl5pPr marL="1793875" indent="-361950" algn="l" defTabSz="914400" rtl="0" eaLnBrk="1" latinLnBrk="0" hangingPunct="1">
              <a:lnSpc>
                <a:spcPts val="2100"/>
              </a:lnSpc>
              <a:spcBef>
                <a:spcPts val="2100"/>
              </a:spcBef>
              <a:spcAft>
                <a:spcPts val="0"/>
              </a:spcAft>
              <a:buSzPct val="50000"/>
              <a:buFontTx/>
              <a:buBlip>
                <a:blip r:embed="rId3">
                  <a:extLst>
                    <a:ext uri="{96DAC541-7B7A-43D3-8B79-37D633B846F1}">
                      <asvg:svgBlip xmlns:asvg="http://schemas.microsoft.com/office/drawing/2016/SVG/main" r:embed="rId4"/>
                    </a:ext>
                  </a:extLst>
                </a:blip>
              </a:buBlip>
              <a:defRPr sz="1400" kern="1200">
                <a:solidFill>
                  <a:schemeClr val="accent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60"/>
              </a:lnSpc>
              <a:buNone/>
            </a:pPr>
            <a:endParaRPr lang="de-DE" sz="1800" dirty="0">
              <a:latin typeface="Arial" panose="020B0604020202020204" pitchFamily="34" charset="0"/>
            </a:endParaRPr>
          </a:p>
        </p:txBody>
      </p:sp>
      <p:grpSp>
        <p:nvGrpSpPr>
          <p:cNvPr id="10" name="Gruppieren 9">
            <a:extLst>
              <a:ext uri="{FF2B5EF4-FFF2-40B4-BE49-F238E27FC236}">
                <a16:creationId xmlns:a16="http://schemas.microsoft.com/office/drawing/2014/main" id="{1D14E5C6-5EE4-4827-B040-211FA97DF0C4}"/>
              </a:ext>
            </a:extLst>
          </p:cNvPr>
          <p:cNvGrpSpPr/>
          <p:nvPr/>
        </p:nvGrpSpPr>
        <p:grpSpPr>
          <a:xfrm>
            <a:off x="509160" y="1886318"/>
            <a:ext cx="2725737" cy="731457"/>
            <a:chOff x="3665538" y="2837866"/>
            <a:chExt cx="2725737" cy="731457"/>
          </a:xfrm>
        </p:grpSpPr>
        <p:sp>
          <p:nvSpPr>
            <p:cNvPr id="11" name="Textfeld 10">
              <a:extLst>
                <a:ext uri="{FF2B5EF4-FFF2-40B4-BE49-F238E27FC236}">
                  <a16:creationId xmlns:a16="http://schemas.microsoft.com/office/drawing/2014/main" id="{C63A7959-8A31-43F3-962D-89C0AF98AD98}"/>
                </a:ext>
              </a:extLst>
            </p:cNvPr>
            <p:cNvSpPr txBox="1"/>
            <p:nvPr/>
          </p:nvSpPr>
          <p:spPr>
            <a:xfrm>
              <a:off x="3665538" y="2837866"/>
              <a:ext cx="1906587" cy="731457"/>
            </a:xfrm>
            <a:prstGeom prst="rect">
              <a:avLst/>
            </a:prstGeom>
            <a:noFill/>
            <a:ln w="31750">
              <a:solidFill>
                <a:schemeClr val="tx1"/>
              </a:solidFill>
            </a:ln>
          </p:spPr>
          <p:txBody>
            <a:bodyPr wrap="square" lIns="108000" tIns="108000" rIns="108000" bIns="108000" rtlCol="0" anchor="ctr" anchorCtr="0">
              <a:noAutofit/>
            </a:bodyPr>
            <a:lstStyle/>
            <a:p>
              <a:pPr algn="ctr">
                <a:lnSpc>
                  <a:spcPts val="2100"/>
                </a:lnSpc>
              </a:pPr>
              <a:r>
                <a:rPr lang="de-DE" sz="1600" b="1" u="none" strike="noStrike" baseline="0" dirty="0">
                  <a:latin typeface="Georgia" panose="02040502050405020303" pitchFamily="18" charset="0"/>
                </a:rPr>
                <a:t>Partners </a:t>
              </a:r>
              <a:r>
                <a:rPr lang="de-DE" sz="1600" b="1" u="none" strike="noStrike" baseline="0" dirty="0" err="1">
                  <a:latin typeface="Georgia" panose="02040502050405020303" pitchFamily="18" charset="0"/>
                </a:rPr>
                <a:t>affiliated</a:t>
              </a:r>
              <a:r>
                <a:rPr lang="de-DE" sz="1600" b="1" u="none" strike="noStrike" baseline="0" dirty="0">
                  <a:latin typeface="Georgia" panose="02040502050405020303" pitchFamily="18" charset="0"/>
                </a:rPr>
                <a:t> </a:t>
              </a:r>
              <a:r>
                <a:rPr lang="de-DE" sz="1600" b="1" u="none" strike="noStrike" baseline="0" dirty="0" err="1">
                  <a:latin typeface="Georgia" panose="02040502050405020303" pitchFamily="18" charset="0"/>
                </a:rPr>
                <a:t>with</a:t>
              </a:r>
              <a:r>
                <a:rPr lang="de-DE" sz="1600" b="1" u="none" strike="noStrike" baseline="0" dirty="0">
                  <a:latin typeface="Georgia" panose="02040502050405020303" pitchFamily="18" charset="0"/>
                </a:rPr>
                <a:t> </a:t>
              </a:r>
              <a:r>
                <a:rPr lang="de-DE" sz="1600" b="1" u="none" strike="noStrike" baseline="0" dirty="0" err="1">
                  <a:latin typeface="Georgia" panose="02040502050405020303" pitchFamily="18" charset="0"/>
                </a:rPr>
                <a:t>the</a:t>
              </a:r>
              <a:r>
                <a:rPr lang="de-DE" sz="1600" b="1" u="none" strike="noStrike" baseline="0" dirty="0">
                  <a:latin typeface="Georgia" panose="02040502050405020303" pitchFamily="18" charset="0"/>
                </a:rPr>
                <a:t> </a:t>
              </a:r>
              <a:r>
                <a:rPr lang="de-DE" sz="1600" b="1" u="none" strike="noStrike" baseline="0" dirty="0" err="1">
                  <a:latin typeface="Georgia" panose="02040502050405020303" pitchFamily="18" charset="0"/>
                </a:rPr>
                <a:t>university</a:t>
              </a:r>
              <a:endParaRPr lang="de-DE" sz="1600" b="1" u="none" strike="noStrike" baseline="0" dirty="0">
                <a:latin typeface="Georgia" panose="02040502050405020303" pitchFamily="18" charset="0"/>
              </a:endParaRPr>
            </a:p>
          </p:txBody>
        </p:sp>
        <p:cxnSp>
          <p:nvCxnSpPr>
            <p:cNvPr id="12" name="Gerader Verbinder 38">
              <a:extLst>
                <a:ext uri="{FF2B5EF4-FFF2-40B4-BE49-F238E27FC236}">
                  <a16:creationId xmlns:a16="http://schemas.microsoft.com/office/drawing/2014/main" id="{BBF5B073-0867-4702-AED0-9AF426A9161D}"/>
                </a:ext>
              </a:extLst>
            </p:cNvPr>
            <p:cNvCxnSpPr>
              <a:cxnSpLocks/>
              <a:stCxn id="11" idx="3"/>
            </p:cNvCxnSpPr>
            <p:nvPr/>
          </p:nvCxnSpPr>
          <p:spPr>
            <a:xfrm>
              <a:off x="5572125" y="3203595"/>
              <a:ext cx="819150" cy="0"/>
            </a:xfrm>
            <a:prstGeom prst="line">
              <a:avLst/>
            </a:prstGeom>
            <a:ln w="31750">
              <a:solidFill>
                <a:schemeClr val="tx1"/>
              </a:solidFill>
              <a:headEnd type="none" w="sm" len="sm"/>
              <a:tailEnd type="oval" w="lg" len="lg"/>
            </a:ln>
          </p:spPr>
          <p:style>
            <a:lnRef idx="1">
              <a:schemeClr val="accent1"/>
            </a:lnRef>
            <a:fillRef idx="0">
              <a:schemeClr val="accent1"/>
            </a:fillRef>
            <a:effectRef idx="0">
              <a:schemeClr val="accent1"/>
            </a:effectRef>
            <a:fontRef idx="minor">
              <a:schemeClr val="tx1"/>
            </a:fontRef>
          </p:style>
        </p:cxnSp>
      </p:grpSp>
      <p:grpSp>
        <p:nvGrpSpPr>
          <p:cNvPr id="20" name="Gruppieren 19">
            <a:extLst>
              <a:ext uri="{FF2B5EF4-FFF2-40B4-BE49-F238E27FC236}">
                <a16:creationId xmlns:a16="http://schemas.microsoft.com/office/drawing/2014/main" id="{9E88BCB6-DC7D-498E-8C3B-68FBC215FDF3}"/>
              </a:ext>
            </a:extLst>
          </p:cNvPr>
          <p:cNvGrpSpPr/>
          <p:nvPr/>
        </p:nvGrpSpPr>
        <p:grpSpPr>
          <a:xfrm>
            <a:off x="540539" y="3128180"/>
            <a:ext cx="2725737" cy="731457"/>
            <a:chOff x="3665538" y="2837866"/>
            <a:chExt cx="2725737" cy="731457"/>
          </a:xfrm>
        </p:grpSpPr>
        <p:sp>
          <p:nvSpPr>
            <p:cNvPr id="21" name="Textfeld 20">
              <a:extLst>
                <a:ext uri="{FF2B5EF4-FFF2-40B4-BE49-F238E27FC236}">
                  <a16:creationId xmlns:a16="http://schemas.microsoft.com/office/drawing/2014/main" id="{53D00F57-AC8D-422F-9B49-18738207B9E1}"/>
                </a:ext>
              </a:extLst>
            </p:cNvPr>
            <p:cNvSpPr txBox="1"/>
            <p:nvPr/>
          </p:nvSpPr>
          <p:spPr>
            <a:xfrm>
              <a:off x="3665538" y="2837866"/>
              <a:ext cx="1906587" cy="731457"/>
            </a:xfrm>
            <a:prstGeom prst="rect">
              <a:avLst/>
            </a:prstGeom>
            <a:noFill/>
            <a:ln w="31750">
              <a:solidFill>
                <a:schemeClr val="tx1"/>
              </a:solidFill>
            </a:ln>
          </p:spPr>
          <p:txBody>
            <a:bodyPr wrap="square" lIns="108000" tIns="108000" rIns="108000" bIns="108000" rtlCol="0" anchor="ctr" anchorCtr="0">
              <a:noAutofit/>
            </a:bodyPr>
            <a:lstStyle/>
            <a:p>
              <a:pPr algn="ctr">
                <a:lnSpc>
                  <a:spcPts val="2100"/>
                </a:lnSpc>
              </a:pPr>
              <a:r>
                <a:rPr lang="de-DE" sz="1600" b="1" u="none" strike="noStrike" baseline="0" dirty="0">
                  <a:latin typeface="Georgia" panose="02040502050405020303" pitchFamily="18" charset="0"/>
                </a:rPr>
                <a:t>Erasmus </a:t>
              </a:r>
              <a:r>
                <a:rPr lang="de-DE" sz="1600" b="1" u="none" strike="noStrike" baseline="0" dirty="0" err="1">
                  <a:latin typeface="Georgia" panose="02040502050405020303" pitchFamily="18" charset="0"/>
                </a:rPr>
                <a:t>worldwide</a:t>
              </a:r>
              <a:endParaRPr lang="de-DE" sz="1600" b="1" u="none" strike="noStrike" baseline="0" dirty="0">
                <a:latin typeface="Georgia" panose="02040502050405020303" pitchFamily="18" charset="0"/>
              </a:endParaRPr>
            </a:p>
          </p:txBody>
        </p:sp>
        <p:cxnSp>
          <p:nvCxnSpPr>
            <p:cNvPr id="22" name="Gerader Verbinder 38">
              <a:extLst>
                <a:ext uri="{FF2B5EF4-FFF2-40B4-BE49-F238E27FC236}">
                  <a16:creationId xmlns:a16="http://schemas.microsoft.com/office/drawing/2014/main" id="{8B2960CE-4777-4D51-9F1A-FAA078459897}"/>
                </a:ext>
              </a:extLst>
            </p:cNvPr>
            <p:cNvCxnSpPr>
              <a:cxnSpLocks/>
              <a:stCxn id="21" idx="3"/>
            </p:cNvCxnSpPr>
            <p:nvPr/>
          </p:nvCxnSpPr>
          <p:spPr>
            <a:xfrm>
              <a:off x="5572125" y="3203595"/>
              <a:ext cx="819150" cy="0"/>
            </a:xfrm>
            <a:prstGeom prst="line">
              <a:avLst/>
            </a:prstGeom>
            <a:ln w="31750">
              <a:solidFill>
                <a:schemeClr val="tx1"/>
              </a:solidFill>
              <a:headEnd type="none" w="sm" len="sm"/>
              <a:tailEnd type="oval" w="lg" len="lg"/>
            </a:ln>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0CA2196F-B940-4084-B97E-08FCF7B67B67}"/>
              </a:ext>
            </a:extLst>
          </p:cNvPr>
          <p:cNvGrpSpPr/>
          <p:nvPr/>
        </p:nvGrpSpPr>
        <p:grpSpPr>
          <a:xfrm>
            <a:off x="509160" y="4378227"/>
            <a:ext cx="2725737" cy="731457"/>
            <a:chOff x="3665538" y="2837866"/>
            <a:chExt cx="2725737" cy="731457"/>
          </a:xfrm>
        </p:grpSpPr>
        <p:sp>
          <p:nvSpPr>
            <p:cNvPr id="24" name="Textfeld 23">
              <a:extLst>
                <a:ext uri="{FF2B5EF4-FFF2-40B4-BE49-F238E27FC236}">
                  <a16:creationId xmlns:a16="http://schemas.microsoft.com/office/drawing/2014/main" id="{86736DDB-D3BD-4ECC-9B71-5BCA2915FECB}"/>
                </a:ext>
              </a:extLst>
            </p:cNvPr>
            <p:cNvSpPr txBox="1"/>
            <p:nvPr/>
          </p:nvSpPr>
          <p:spPr>
            <a:xfrm>
              <a:off x="3665538" y="2837866"/>
              <a:ext cx="1906587" cy="731457"/>
            </a:xfrm>
            <a:prstGeom prst="rect">
              <a:avLst/>
            </a:prstGeom>
            <a:noFill/>
            <a:ln w="31750">
              <a:solidFill>
                <a:schemeClr val="accent3"/>
              </a:solidFill>
            </a:ln>
          </p:spPr>
          <p:txBody>
            <a:bodyPr wrap="square" lIns="108000" tIns="108000" rIns="108000" bIns="108000" rtlCol="0" anchor="ctr" anchorCtr="0">
              <a:noAutofit/>
            </a:bodyPr>
            <a:lstStyle/>
            <a:p>
              <a:pPr algn="ctr">
                <a:lnSpc>
                  <a:spcPts val="2100"/>
                </a:lnSpc>
              </a:pPr>
              <a:r>
                <a:rPr lang="en-US" sz="1600" b="1" dirty="0">
                  <a:solidFill>
                    <a:schemeClr val="accent5"/>
                  </a:solidFill>
                  <a:latin typeface="Georgia" panose="02040502050405020303" pitchFamily="18" charset="0"/>
                </a:rPr>
                <a:t>Partners affiliated with the faculty</a:t>
              </a:r>
            </a:p>
          </p:txBody>
        </p:sp>
        <p:cxnSp>
          <p:nvCxnSpPr>
            <p:cNvPr id="25" name="Gerader Verbinder 51">
              <a:extLst>
                <a:ext uri="{FF2B5EF4-FFF2-40B4-BE49-F238E27FC236}">
                  <a16:creationId xmlns:a16="http://schemas.microsoft.com/office/drawing/2014/main" id="{64A59B54-7AB9-4AB7-A80F-2B8FBB762AA1}"/>
                </a:ext>
              </a:extLst>
            </p:cNvPr>
            <p:cNvCxnSpPr>
              <a:cxnSpLocks/>
              <a:stCxn id="24" idx="3"/>
            </p:cNvCxnSpPr>
            <p:nvPr/>
          </p:nvCxnSpPr>
          <p:spPr>
            <a:xfrm>
              <a:off x="5572125" y="3203595"/>
              <a:ext cx="819150" cy="0"/>
            </a:xfrm>
            <a:prstGeom prst="line">
              <a:avLst/>
            </a:prstGeom>
            <a:ln w="31750">
              <a:solidFill>
                <a:schemeClr val="accent3"/>
              </a:solidFill>
              <a:headEnd type="none" w="sm" len="sm"/>
              <a:tailEnd type="oval" w="lg" len="lg"/>
            </a:ln>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A086E6BE-2B09-4815-899F-32CBC0EC517E}"/>
              </a:ext>
            </a:extLst>
          </p:cNvPr>
          <p:cNvGrpSpPr/>
          <p:nvPr/>
        </p:nvGrpSpPr>
        <p:grpSpPr>
          <a:xfrm>
            <a:off x="509160" y="5665481"/>
            <a:ext cx="2725737" cy="731457"/>
            <a:chOff x="3665538" y="2837866"/>
            <a:chExt cx="2725737" cy="731457"/>
          </a:xfrm>
        </p:grpSpPr>
        <p:sp>
          <p:nvSpPr>
            <p:cNvPr id="27" name="Textfeld 26">
              <a:extLst>
                <a:ext uri="{FF2B5EF4-FFF2-40B4-BE49-F238E27FC236}">
                  <a16:creationId xmlns:a16="http://schemas.microsoft.com/office/drawing/2014/main" id="{6662AE09-40F6-4107-96C8-570CF547CDEA}"/>
                </a:ext>
              </a:extLst>
            </p:cNvPr>
            <p:cNvSpPr txBox="1"/>
            <p:nvPr/>
          </p:nvSpPr>
          <p:spPr>
            <a:xfrm>
              <a:off x="3665538" y="2837866"/>
              <a:ext cx="1906587" cy="731457"/>
            </a:xfrm>
            <a:prstGeom prst="rect">
              <a:avLst/>
            </a:prstGeom>
            <a:noFill/>
            <a:ln w="31750">
              <a:solidFill>
                <a:schemeClr val="accent3"/>
              </a:solidFill>
            </a:ln>
          </p:spPr>
          <p:txBody>
            <a:bodyPr wrap="square" lIns="108000" tIns="108000" rIns="108000" bIns="108000" rtlCol="0" anchor="ctr" anchorCtr="0">
              <a:noAutofit/>
            </a:bodyPr>
            <a:lstStyle/>
            <a:p>
              <a:pPr algn="ctr">
                <a:lnSpc>
                  <a:spcPts val="2100"/>
                </a:lnSpc>
              </a:pPr>
              <a:r>
                <a:rPr lang="de-DE" sz="1600" b="1" u="none" strike="noStrike" baseline="0" dirty="0">
                  <a:solidFill>
                    <a:schemeClr val="accent5"/>
                  </a:solidFill>
                  <a:latin typeface="Georgia" panose="02040502050405020303" pitchFamily="18" charset="0"/>
                </a:rPr>
                <a:t>Erasmus+ Partners</a:t>
              </a:r>
            </a:p>
          </p:txBody>
        </p:sp>
        <p:cxnSp>
          <p:nvCxnSpPr>
            <p:cNvPr id="28" name="Gerader Verbinder 51">
              <a:extLst>
                <a:ext uri="{FF2B5EF4-FFF2-40B4-BE49-F238E27FC236}">
                  <a16:creationId xmlns:a16="http://schemas.microsoft.com/office/drawing/2014/main" id="{31826026-2726-452B-BC58-5D8EA788E077}"/>
                </a:ext>
              </a:extLst>
            </p:cNvPr>
            <p:cNvCxnSpPr>
              <a:cxnSpLocks/>
              <a:stCxn id="27" idx="3"/>
            </p:cNvCxnSpPr>
            <p:nvPr/>
          </p:nvCxnSpPr>
          <p:spPr>
            <a:xfrm>
              <a:off x="5572125" y="3203595"/>
              <a:ext cx="819150" cy="0"/>
            </a:xfrm>
            <a:prstGeom prst="line">
              <a:avLst/>
            </a:prstGeom>
            <a:ln w="31750">
              <a:solidFill>
                <a:schemeClr val="accent3"/>
              </a:solidFill>
              <a:headEnd type="none" w="sm" len="sm"/>
              <a:tailEnd type="oval" w="lg" len="lg"/>
            </a:ln>
          </p:spPr>
          <p:style>
            <a:lnRef idx="1">
              <a:schemeClr val="accent1"/>
            </a:lnRef>
            <a:fillRef idx="0">
              <a:schemeClr val="accent1"/>
            </a:fillRef>
            <a:effectRef idx="0">
              <a:schemeClr val="accent1"/>
            </a:effectRef>
            <a:fontRef idx="minor">
              <a:schemeClr val="tx1"/>
            </a:fontRef>
          </p:style>
        </p:cxnSp>
      </p:grpSp>
      <p:sp>
        <p:nvSpPr>
          <p:cNvPr id="2" name="Textfeld 1">
            <a:extLst>
              <a:ext uri="{FF2B5EF4-FFF2-40B4-BE49-F238E27FC236}">
                <a16:creationId xmlns:a16="http://schemas.microsoft.com/office/drawing/2014/main" id="{577742B8-0F6A-453D-8712-8E92C4E6BB85}"/>
              </a:ext>
            </a:extLst>
          </p:cNvPr>
          <p:cNvSpPr txBox="1"/>
          <p:nvPr/>
        </p:nvSpPr>
        <p:spPr>
          <a:xfrm>
            <a:off x="3558540" y="1798864"/>
            <a:ext cx="914400" cy="914400"/>
          </a:xfrm>
          <a:prstGeom prst="rect">
            <a:avLst/>
          </a:prstGeom>
          <a:noFill/>
        </p:spPr>
        <p:txBody>
          <a:bodyPr wrap="none" lIns="0" tIns="0" rIns="0" bIns="0" rtlCol="0">
            <a:noAutofit/>
          </a:bodyPr>
          <a:lstStyle/>
          <a:p>
            <a:pPr algn="l">
              <a:lnSpc>
                <a:spcPts val="2100"/>
              </a:lnSpc>
            </a:pPr>
            <a:endParaRPr lang="de-DE" sz="1400" dirty="0">
              <a:latin typeface="+mj-lt"/>
            </a:endParaRPr>
          </a:p>
          <a:p>
            <a:pPr algn="l">
              <a:lnSpc>
                <a:spcPts val="2100"/>
              </a:lnSpc>
            </a:pPr>
            <a:r>
              <a:rPr lang="de-DE" sz="1400" b="1" i="1" dirty="0">
                <a:solidFill>
                  <a:srgbClr val="00376C"/>
                </a:solidFill>
                <a:latin typeface="Georgia" panose="02040502050405020303" pitchFamily="18" charset="0"/>
                <a:hlinkClick r:id="rId7">
                  <a:extLst>
                    <a:ext uri="{A12FA001-AC4F-418D-AE19-62706E023703}">
                      <ahyp:hlinkClr xmlns:ahyp="http://schemas.microsoft.com/office/drawing/2018/hyperlinkcolor" val="tx"/>
                    </a:ext>
                  </a:extLst>
                </a:hlinkClick>
              </a:rPr>
              <a:t>Central International Office </a:t>
            </a:r>
            <a:r>
              <a:rPr lang="de-DE" sz="1400" b="1" dirty="0">
                <a:latin typeface="Georgia" panose="02040502050405020303" pitchFamily="18" charset="0"/>
              </a:rPr>
              <a:t>(Unter den Linden 6)  </a:t>
            </a:r>
          </a:p>
          <a:p>
            <a:pPr algn="l">
              <a:lnSpc>
                <a:spcPts val="2100"/>
              </a:lnSpc>
            </a:pPr>
            <a:r>
              <a:rPr lang="de-DE" b="1" dirty="0">
                <a:solidFill>
                  <a:srgbClr val="FF0000"/>
                </a:solidFill>
                <a:latin typeface="Georgia" panose="02040502050405020303" pitchFamily="18" charset="0"/>
              </a:rPr>
              <a:t>exchange@hu-berlin.de</a:t>
            </a:r>
          </a:p>
        </p:txBody>
      </p:sp>
      <p:sp>
        <p:nvSpPr>
          <p:cNvPr id="3" name="Textfeld 2">
            <a:extLst>
              <a:ext uri="{FF2B5EF4-FFF2-40B4-BE49-F238E27FC236}">
                <a16:creationId xmlns:a16="http://schemas.microsoft.com/office/drawing/2014/main" id="{158E1ABE-E54C-438C-B66D-FDD486E41B27}"/>
              </a:ext>
            </a:extLst>
          </p:cNvPr>
          <p:cNvSpPr txBox="1"/>
          <p:nvPr/>
        </p:nvSpPr>
        <p:spPr>
          <a:xfrm>
            <a:off x="3558540" y="3310965"/>
            <a:ext cx="914400" cy="914400"/>
          </a:xfrm>
          <a:prstGeom prst="rect">
            <a:avLst/>
          </a:prstGeom>
          <a:noFill/>
        </p:spPr>
        <p:txBody>
          <a:bodyPr wrap="none" lIns="0" tIns="0" rIns="0" bIns="0" rtlCol="0">
            <a:noAutofit/>
          </a:bodyPr>
          <a:lstStyle/>
          <a:p>
            <a:pPr>
              <a:lnSpc>
                <a:spcPts val="2100"/>
              </a:lnSpc>
            </a:pPr>
            <a:r>
              <a:rPr lang="de-DE" sz="1400" b="1" i="1" dirty="0">
                <a:solidFill>
                  <a:srgbClr val="00376C"/>
                </a:solidFill>
                <a:latin typeface="Georgia" panose="02040502050405020303" pitchFamily="18" charset="0"/>
                <a:hlinkClick r:id="rId8">
                  <a:extLst>
                    <a:ext uri="{A12FA001-AC4F-418D-AE19-62706E023703}">
                      <ahyp:hlinkClr xmlns:ahyp="http://schemas.microsoft.com/office/drawing/2018/hyperlinkcolor" val="tx"/>
                    </a:ext>
                  </a:extLst>
                </a:hlinkClick>
              </a:rPr>
              <a:t>Central International Office</a:t>
            </a:r>
            <a:r>
              <a:rPr lang="de-DE" sz="1400" b="1" i="1" dirty="0">
                <a:solidFill>
                  <a:srgbClr val="00376C"/>
                </a:solidFill>
                <a:latin typeface="Georgia" panose="02040502050405020303" pitchFamily="18" charset="0"/>
              </a:rPr>
              <a:t> </a:t>
            </a:r>
            <a:r>
              <a:rPr lang="de-DE" sz="1400" b="1" dirty="0">
                <a:latin typeface="Georgia" panose="02040502050405020303" pitchFamily="18" charset="0"/>
              </a:rPr>
              <a:t>(Unter den Linden 6) – </a:t>
            </a:r>
          </a:p>
          <a:p>
            <a:pPr>
              <a:lnSpc>
                <a:spcPts val="2100"/>
              </a:lnSpc>
            </a:pPr>
            <a:r>
              <a:rPr lang="de-DE" b="1" dirty="0">
                <a:solidFill>
                  <a:srgbClr val="FF0000"/>
                </a:solidFill>
                <a:latin typeface="Georgia" panose="02040502050405020303" pitchFamily="18" charset="0"/>
              </a:rPr>
              <a:t>erasmus.international@hu-berlin.de</a:t>
            </a:r>
            <a:endParaRPr lang="de-DE" sz="1400" dirty="0">
              <a:latin typeface="+mj-lt"/>
            </a:endParaRPr>
          </a:p>
        </p:txBody>
      </p:sp>
      <p:sp>
        <p:nvSpPr>
          <p:cNvPr id="4" name="Textfeld 3">
            <a:extLst>
              <a:ext uri="{FF2B5EF4-FFF2-40B4-BE49-F238E27FC236}">
                <a16:creationId xmlns:a16="http://schemas.microsoft.com/office/drawing/2014/main" id="{D0E5BB61-B27D-4037-87A9-885B5CC69C83}"/>
              </a:ext>
            </a:extLst>
          </p:cNvPr>
          <p:cNvSpPr txBox="1"/>
          <p:nvPr/>
        </p:nvSpPr>
        <p:spPr>
          <a:xfrm>
            <a:off x="3558540" y="4613474"/>
            <a:ext cx="914400" cy="914400"/>
          </a:xfrm>
          <a:prstGeom prst="rect">
            <a:avLst/>
          </a:prstGeom>
          <a:noFill/>
        </p:spPr>
        <p:txBody>
          <a:bodyPr wrap="none" lIns="0" tIns="0" rIns="0" bIns="0" rtlCol="0">
            <a:noAutofit/>
          </a:bodyPr>
          <a:lstStyle/>
          <a:p>
            <a:pPr algn="l">
              <a:lnSpc>
                <a:spcPts val="2100"/>
              </a:lnSpc>
            </a:pPr>
            <a:r>
              <a:rPr lang="de-DE" sz="1400" b="1" u="sng" dirty="0">
                <a:solidFill>
                  <a:schemeClr val="accent5"/>
                </a:solidFill>
                <a:latin typeface="Georgia" panose="02040502050405020303" pitchFamily="18" charset="0"/>
              </a:rPr>
              <a:t>Faculty International Office </a:t>
            </a:r>
            <a:r>
              <a:rPr lang="de-DE" sz="1400" b="1" dirty="0">
                <a:solidFill>
                  <a:schemeClr val="accent5"/>
                </a:solidFill>
                <a:latin typeface="Georgia" panose="02040502050405020303" pitchFamily="18" charset="0"/>
              </a:rPr>
              <a:t>(Spandauer Straße 1)</a:t>
            </a:r>
          </a:p>
        </p:txBody>
      </p:sp>
      <p:sp>
        <p:nvSpPr>
          <p:cNvPr id="5" name="Textfeld 4">
            <a:extLst>
              <a:ext uri="{FF2B5EF4-FFF2-40B4-BE49-F238E27FC236}">
                <a16:creationId xmlns:a16="http://schemas.microsoft.com/office/drawing/2014/main" id="{EEC31F9D-9540-417C-A5A0-AAE6A5051B57}"/>
              </a:ext>
            </a:extLst>
          </p:cNvPr>
          <p:cNvSpPr txBox="1"/>
          <p:nvPr/>
        </p:nvSpPr>
        <p:spPr>
          <a:xfrm>
            <a:off x="3558540" y="5886620"/>
            <a:ext cx="914400" cy="914400"/>
          </a:xfrm>
          <a:prstGeom prst="rect">
            <a:avLst/>
          </a:prstGeom>
          <a:noFill/>
        </p:spPr>
        <p:txBody>
          <a:bodyPr wrap="none" lIns="0" tIns="0" rIns="0" bIns="0" rtlCol="0">
            <a:noAutofit/>
          </a:bodyPr>
          <a:lstStyle/>
          <a:p>
            <a:pPr>
              <a:lnSpc>
                <a:spcPts val="2100"/>
              </a:lnSpc>
            </a:pPr>
            <a:r>
              <a:rPr lang="de-DE" sz="1400" b="1" u="sng" dirty="0">
                <a:solidFill>
                  <a:schemeClr val="accent5"/>
                </a:solidFill>
                <a:latin typeface="Georgia" panose="02040502050405020303" pitchFamily="18" charset="0"/>
              </a:rPr>
              <a:t>Faculty International Office </a:t>
            </a:r>
            <a:r>
              <a:rPr lang="de-DE" sz="1400" b="1" dirty="0">
                <a:solidFill>
                  <a:schemeClr val="accent5"/>
                </a:solidFill>
                <a:latin typeface="Georgia" panose="02040502050405020303" pitchFamily="18" charset="0"/>
              </a:rPr>
              <a:t>(Spandauer Straße 1)</a:t>
            </a:r>
          </a:p>
          <a:p>
            <a:pPr algn="l">
              <a:lnSpc>
                <a:spcPts val="2100"/>
              </a:lnSpc>
            </a:pPr>
            <a:endParaRPr lang="de-DE" sz="1400" dirty="0">
              <a:latin typeface="+mj-lt"/>
            </a:endParaRPr>
          </a:p>
        </p:txBody>
      </p:sp>
    </p:spTree>
    <p:extLst>
      <p:ext uri="{BB962C8B-B14F-4D97-AF65-F5344CB8AC3E}">
        <p14:creationId xmlns:p14="http://schemas.microsoft.com/office/powerpoint/2010/main" val="2844829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2">
            <a:extLst>
              <a:ext uri="{FF2B5EF4-FFF2-40B4-BE49-F238E27FC236}">
                <a16:creationId xmlns:a16="http://schemas.microsoft.com/office/drawing/2014/main" id="{0CFF1029-C3D2-312B-6884-2893245FA020}"/>
              </a:ext>
            </a:extLst>
          </p:cNvPr>
          <p:cNvSpPr>
            <a:spLocks noGrp="1"/>
          </p:cNvSpPr>
          <p:nvPr>
            <p:ph type="ftr" sz="quarter" idx="11"/>
          </p:nvPr>
        </p:nvSpPr>
        <p:spPr>
          <a:xfrm>
            <a:off x="-1" y="2"/>
            <a:ext cx="11062800" cy="627062"/>
          </a:xfrm>
        </p:spPr>
        <p:txBody>
          <a:bodyPr/>
          <a:lstStyle/>
          <a:p>
            <a:r>
              <a:rPr lang="de-DE" dirty="0">
                <a:solidFill>
                  <a:srgbClr val="00376C"/>
                </a:solidFill>
                <a:latin typeface="Georgia" panose="02040502050405020303" pitchFamily="18" charset="0"/>
              </a:rPr>
              <a:t>Go </a:t>
            </a:r>
            <a:r>
              <a:rPr lang="de-DE" dirty="0" err="1">
                <a:solidFill>
                  <a:srgbClr val="00376C"/>
                </a:solidFill>
                <a:latin typeface="Georgia" panose="02040502050405020303" pitchFamily="18" charset="0"/>
              </a:rPr>
              <a:t>Abroad</a:t>
            </a:r>
            <a:endParaRPr lang="de-DE" dirty="0">
              <a:solidFill>
                <a:srgbClr val="00376C"/>
              </a:solidFill>
              <a:latin typeface="Georgia" panose="02040502050405020303" pitchFamily="18" charset="0"/>
            </a:endParaRPr>
          </a:p>
        </p:txBody>
      </p:sp>
      <p:sp>
        <p:nvSpPr>
          <p:cNvPr id="3" name="Rechteck 2">
            <a:extLst>
              <a:ext uri="{FF2B5EF4-FFF2-40B4-BE49-F238E27FC236}">
                <a16:creationId xmlns:a16="http://schemas.microsoft.com/office/drawing/2014/main" id="{EAC7E75B-2C96-451C-9A1B-112C641666A6}"/>
              </a:ext>
            </a:extLst>
          </p:cNvPr>
          <p:cNvSpPr/>
          <p:nvPr/>
        </p:nvSpPr>
        <p:spPr>
          <a:xfrm>
            <a:off x="137160" y="1074738"/>
            <a:ext cx="8168640" cy="861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err="1">
                <a:solidFill>
                  <a:srgbClr val="00376C"/>
                </a:solidFill>
                <a:latin typeface="Georgia" panose="02040502050405020303" pitchFamily="18" charset="0"/>
              </a:rPr>
              <a:t>Our</a:t>
            </a:r>
            <a:r>
              <a:rPr lang="de-DE" sz="3600" dirty="0">
                <a:solidFill>
                  <a:srgbClr val="00376C"/>
                </a:solidFill>
                <a:latin typeface="Georgia" panose="02040502050405020303" pitchFamily="18" charset="0"/>
              </a:rPr>
              <a:t> Partners: </a:t>
            </a:r>
            <a:r>
              <a:rPr lang="de-DE" sz="3600" dirty="0" err="1">
                <a:solidFill>
                  <a:srgbClr val="00376C"/>
                </a:solidFill>
                <a:latin typeface="Georgia" panose="02040502050405020303" pitchFamily="18" charset="0"/>
              </a:rPr>
              <a:t>facts</a:t>
            </a:r>
            <a:r>
              <a:rPr lang="de-DE" sz="3600" dirty="0">
                <a:solidFill>
                  <a:srgbClr val="00376C"/>
                </a:solidFill>
                <a:latin typeface="Georgia" panose="02040502050405020303" pitchFamily="18" charset="0"/>
              </a:rPr>
              <a:t> and </a:t>
            </a:r>
            <a:r>
              <a:rPr lang="de-DE" sz="3600" dirty="0" err="1">
                <a:solidFill>
                  <a:srgbClr val="00376C"/>
                </a:solidFill>
                <a:latin typeface="Georgia" panose="02040502050405020303" pitchFamily="18" charset="0"/>
              </a:rPr>
              <a:t>figures</a:t>
            </a:r>
            <a:endParaRPr lang="de-DE" sz="3600" dirty="0">
              <a:solidFill>
                <a:srgbClr val="00376C"/>
              </a:solidFill>
              <a:latin typeface="Georgia" panose="02040502050405020303" pitchFamily="18" charset="0"/>
            </a:endParaRPr>
          </a:p>
        </p:txBody>
      </p:sp>
      <p:sp>
        <p:nvSpPr>
          <p:cNvPr id="6" name="Rechteck 5">
            <a:extLst>
              <a:ext uri="{FF2B5EF4-FFF2-40B4-BE49-F238E27FC236}">
                <a16:creationId xmlns:a16="http://schemas.microsoft.com/office/drawing/2014/main" id="{ACDB3E3A-06F2-48AD-8A4A-E6FA1E418248}"/>
              </a:ext>
            </a:extLst>
          </p:cNvPr>
          <p:cNvSpPr/>
          <p:nvPr/>
        </p:nvSpPr>
        <p:spPr>
          <a:xfrm>
            <a:off x="2217421" y="2494598"/>
            <a:ext cx="294132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accent5"/>
                </a:solidFill>
                <a:latin typeface="Georgia" panose="02040502050405020303" pitchFamily="18" charset="0"/>
              </a:rPr>
              <a:t>&gt; 80</a:t>
            </a:r>
          </a:p>
          <a:p>
            <a:pPr algn="ctr"/>
            <a:r>
              <a:rPr lang="de-DE" sz="2000" b="1" dirty="0">
                <a:solidFill>
                  <a:srgbClr val="00376C"/>
                </a:solidFill>
                <a:latin typeface="Georgia" panose="02040502050405020303" pitchFamily="18" charset="0"/>
              </a:rPr>
              <a:t>Partners </a:t>
            </a:r>
            <a:r>
              <a:rPr lang="de-DE" sz="2000" b="1" dirty="0" err="1">
                <a:solidFill>
                  <a:srgbClr val="00376C"/>
                </a:solidFill>
                <a:latin typeface="Georgia" panose="02040502050405020303" pitchFamily="18" charset="0"/>
              </a:rPr>
              <a:t>worldwide</a:t>
            </a:r>
            <a:endParaRPr lang="de-DE" sz="2000" b="1" dirty="0">
              <a:solidFill>
                <a:srgbClr val="00376C"/>
              </a:solidFill>
              <a:latin typeface="Georgia" panose="02040502050405020303" pitchFamily="18" charset="0"/>
            </a:endParaRPr>
          </a:p>
        </p:txBody>
      </p:sp>
      <p:sp>
        <p:nvSpPr>
          <p:cNvPr id="7" name="Rechteck 6">
            <a:extLst>
              <a:ext uri="{FF2B5EF4-FFF2-40B4-BE49-F238E27FC236}">
                <a16:creationId xmlns:a16="http://schemas.microsoft.com/office/drawing/2014/main" id="{27AE0836-6B9E-4AB2-8061-6461568322EA}"/>
              </a:ext>
            </a:extLst>
          </p:cNvPr>
          <p:cNvSpPr/>
          <p:nvPr/>
        </p:nvSpPr>
        <p:spPr>
          <a:xfrm>
            <a:off x="7033261" y="2476660"/>
            <a:ext cx="3299460" cy="114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CD2AD818-DA54-4CB1-BEB2-7D64FDC1707D}"/>
              </a:ext>
            </a:extLst>
          </p:cNvPr>
          <p:cNvSpPr/>
          <p:nvPr/>
        </p:nvSpPr>
        <p:spPr>
          <a:xfrm>
            <a:off x="1470660" y="3741420"/>
            <a:ext cx="170688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accent5"/>
                </a:solidFill>
                <a:latin typeface="Georgia" panose="02040502050405020303" pitchFamily="18" charset="0"/>
              </a:rPr>
              <a:t>28</a:t>
            </a:r>
            <a:r>
              <a:rPr lang="de-DE" sz="2000" dirty="0">
                <a:solidFill>
                  <a:srgbClr val="00376C"/>
                </a:solidFill>
                <a:latin typeface="Georgia" panose="02040502050405020303" pitchFamily="18" charset="0"/>
              </a:rPr>
              <a:t> </a:t>
            </a:r>
            <a:r>
              <a:rPr lang="de-DE" sz="2000" b="1" dirty="0">
                <a:solidFill>
                  <a:srgbClr val="00376C"/>
                </a:solidFill>
                <a:latin typeface="Georgia" panose="02040502050405020303" pitchFamily="18" charset="0"/>
              </a:rPr>
              <a:t>Countries</a:t>
            </a:r>
          </a:p>
        </p:txBody>
      </p:sp>
      <p:sp>
        <p:nvSpPr>
          <p:cNvPr id="9" name="Rechteck 8">
            <a:extLst>
              <a:ext uri="{FF2B5EF4-FFF2-40B4-BE49-F238E27FC236}">
                <a16:creationId xmlns:a16="http://schemas.microsoft.com/office/drawing/2014/main" id="{B12DB95E-9492-4CB4-B94D-CBBF7CD3999F}"/>
              </a:ext>
            </a:extLst>
          </p:cNvPr>
          <p:cNvSpPr/>
          <p:nvPr/>
        </p:nvSpPr>
        <p:spPr>
          <a:xfrm>
            <a:off x="3756659" y="3741420"/>
            <a:ext cx="2118361"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rgbClr val="00376C"/>
                </a:solidFill>
                <a:latin typeface="Georgia" panose="02040502050405020303" pitchFamily="18" charset="0"/>
              </a:rPr>
              <a:t>Majority</a:t>
            </a:r>
            <a:r>
              <a:rPr lang="de-DE" sz="2000" b="1" dirty="0">
                <a:solidFill>
                  <a:srgbClr val="00376C"/>
                </a:solidFill>
                <a:latin typeface="Georgia" panose="02040502050405020303" pitchFamily="18" charset="0"/>
              </a:rPr>
              <a:t> in Europe</a:t>
            </a:r>
          </a:p>
        </p:txBody>
      </p:sp>
      <p:sp>
        <p:nvSpPr>
          <p:cNvPr id="10" name="Rechteck 9">
            <a:extLst>
              <a:ext uri="{FF2B5EF4-FFF2-40B4-BE49-F238E27FC236}">
                <a16:creationId xmlns:a16="http://schemas.microsoft.com/office/drawing/2014/main" id="{E842FE26-4704-4349-B23B-66C9E3E16246}"/>
              </a:ext>
            </a:extLst>
          </p:cNvPr>
          <p:cNvSpPr/>
          <p:nvPr/>
        </p:nvSpPr>
        <p:spPr>
          <a:xfrm>
            <a:off x="6408420" y="3741420"/>
            <a:ext cx="204216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accent5"/>
                </a:solidFill>
                <a:latin typeface="Georgia" panose="02040502050405020303" pitchFamily="18" charset="0"/>
              </a:rPr>
              <a:t>~ 110 </a:t>
            </a:r>
            <a:r>
              <a:rPr lang="de-DE" sz="2000" b="1" dirty="0" err="1">
                <a:solidFill>
                  <a:srgbClr val="00376C"/>
                </a:solidFill>
                <a:latin typeface="Georgia" panose="02040502050405020303" pitchFamily="18" charset="0"/>
              </a:rPr>
              <a:t>Applications</a:t>
            </a:r>
            <a:endParaRPr lang="de-DE" sz="2000" b="1" dirty="0">
              <a:solidFill>
                <a:srgbClr val="00376C"/>
              </a:solidFill>
              <a:latin typeface="Georgia" panose="02040502050405020303" pitchFamily="18" charset="0"/>
            </a:endParaRPr>
          </a:p>
        </p:txBody>
      </p:sp>
      <p:sp>
        <p:nvSpPr>
          <p:cNvPr id="11" name="Rechteck 10">
            <a:extLst>
              <a:ext uri="{FF2B5EF4-FFF2-40B4-BE49-F238E27FC236}">
                <a16:creationId xmlns:a16="http://schemas.microsoft.com/office/drawing/2014/main" id="{3F4400AB-ECAD-4EF7-B914-41863E06CDD4}"/>
              </a:ext>
            </a:extLst>
          </p:cNvPr>
          <p:cNvSpPr/>
          <p:nvPr/>
        </p:nvSpPr>
        <p:spPr>
          <a:xfrm>
            <a:off x="8709660" y="3741420"/>
            <a:ext cx="228600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rgbClr val="00376C"/>
                </a:solidFill>
                <a:latin typeface="Georgia" panose="02040502050405020303" pitchFamily="18" charset="0"/>
              </a:rPr>
              <a:t>Business Administration </a:t>
            </a:r>
            <a:r>
              <a:rPr lang="de-DE" sz="2000" b="1" dirty="0" err="1">
                <a:solidFill>
                  <a:srgbClr val="00376C"/>
                </a:solidFill>
                <a:latin typeface="Georgia" panose="02040502050405020303" pitchFamily="18" charset="0"/>
              </a:rPr>
              <a:t>or</a:t>
            </a:r>
            <a:r>
              <a:rPr lang="de-DE" sz="2000" b="1" dirty="0">
                <a:solidFill>
                  <a:srgbClr val="00376C"/>
                </a:solidFill>
                <a:latin typeface="Georgia" panose="02040502050405020303" pitchFamily="18" charset="0"/>
              </a:rPr>
              <a:t> Economics</a:t>
            </a:r>
          </a:p>
        </p:txBody>
      </p:sp>
      <p:sp>
        <p:nvSpPr>
          <p:cNvPr id="12" name="Textfeld 11">
            <a:extLst>
              <a:ext uri="{FF2B5EF4-FFF2-40B4-BE49-F238E27FC236}">
                <a16:creationId xmlns:a16="http://schemas.microsoft.com/office/drawing/2014/main" id="{63806CFA-410B-4C9A-A995-742CEC0DB5AD}"/>
              </a:ext>
            </a:extLst>
          </p:cNvPr>
          <p:cNvSpPr txBox="1"/>
          <p:nvPr/>
        </p:nvSpPr>
        <p:spPr>
          <a:xfrm>
            <a:off x="1661160" y="2689860"/>
            <a:ext cx="914400" cy="914400"/>
          </a:xfrm>
          <a:prstGeom prst="rect">
            <a:avLst/>
          </a:prstGeom>
          <a:noFill/>
        </p:spPr>
        <p:txBody>
          <a:bodyPr wrap="none" lIns="0" tIns="0" rIns="0" bIns="0" rtlCol="0">
            <a:noAutofit/>
          </a:bodyPr>
          <a:lstStyle/>
          <a:p>
            <a:pPr algn="l">
              <a:lnSpc>
                <a:spcPts val="2100"/>
              </a:lnSpc>
            </a:pPr>
            <a:endParaRPr lang="de-DE" sz="1400" dirty="0">
              <a:latin typeface="+mj-lt"/>
            </a:endParaRPr>
          </a:p>
        </p:txBody>
      </p:sp>
      <p:sp>
        <p:nvSpPr>
          <p:cNvPr id="13" name="Textfeld 12">
            <a:extLst>
              <a:ext uri="{FF2B5EF4-FFF2-40B4-BE49-F238E27FC236}">
                <a16:creationId xmlns:a16="http://schemas.microsoft.com/office/drawing/2014/main" id="{9DF20064-12A5-4CB5-BA5D-8BF8CE719222}"/>
              </a:ext>
            </a:extLst>
          </p:cNvPr>
          <p:cNvSpPr txBox="1"/>
          <p:nvPr/>
        </p:nvSpPr>
        <p:spPr>
          <a:xfrm>
            <a:off x="6926580" y="2750820"/>
            <a:ext cx="914400" cy="914400"/>
          </a:xfrm>
          <a:prstGeom prst="rect">
            <a:avLst/>
          </a:prstGeom>
          <a:noFill/>
        </p:spPr>
        <p:txBody>
          <a:bodyPr wrap="none" lIns="0" tIns="0" rIns="0" bIns="0" rtlCol="0">
            <a:noAutofit/>
          </a:bodyPr>
          <a:lstStyle/>
          <a:p>
            <a:pPr algn="l">
              <a:lnSpc>
                <a:spcPts val="2100"/>
              </a:lnSpc>
            </a:pPr>
            <a:r>
              <a:rPr lang="de-DE" sz="3600" b="1" dirty="0">
                <a:solidFill>
                  <a:schemeClr val="accent5"/>
                </a:solidFill>
                <a:latin typeface="Georgia" panose="02040502050405020303" pitchFamily="18" charset="0"/>
              </a:rPr>
              <a:t>       &gt;200 </a:t>
            </a:r>
          </a:p>
          <a:p>
            <a:pPr algn="l">
              <a:lnSpc>
                <a:spcPts val="2100"/>
              </a:lnSpc>
            </a:pPr>
            <a:r>
              <a:rPr lang="de-DE" sz="2000" b="1" dirty="0">
                <a:latin typeface="Georgia" panose="02040502050405020303" pitchFamily="18" charset="0"/>
              </a:rPr>
              <a:t>Spots per </a:t>
            </a:r>
            <a:r>
              <a:rPr lang="de-DE" sz="2000" b="1" dirty="0" err="1">
                <a:latin typeface="Georgia" panose="02040502050405020303" pitchFamily="18" charset="0"/>
              </a:rPr>
              <a:t>academic</a:t>
            </a:r>
            <a:r>
              <a:rPr lang="de-DE" sz="2000" b="1" dirty="0">
                <a:latin typeface="Georgia" panose="02040502050405020303" pitchFamily="18" charset="0"/>
              </a:rPr>
              <a:t> </a:t>
            </a:r>
            <a:r>
              <a:rPr lang="de-DE" sz="2000" b="1" dirty="0" err="1">
                <a:latin typeface="Georgia" panose="02040502050405020303" pitchFamily="18" charset="0"/>
              </a:rPr>
              <a:t>year</a:t>
            </a:r>
            <a:endParaRPr lang="de-DE" sz="2000" b="1" dirty="0">
              <a:latin typeface="Georgia" panose="02040502050405020303" pitchFamily="18" charset="0"/>
            </a:endParaRPr>
          </a:p>
        </p:txBody>
      </p:sp>
      <p:sp>
        <p:nvSpPr>
          <p:cNvPr id="14" name="Rechteck 13">
            <a:extLst>
              <a:ext uri="{FF2B5EF4-FFF2-40B4-BE49-F238E27FC236}">
                <a16:creationId xmlns:a16="http://schemas.microsoft.com/office/drawing/2014/main" id="{55457B6C-F6F5-44A2-814D-6EA34F5D6ED7}"/>
              </a:ext>
            </a:extLst>
          </p:cNvPr>
          <p:cNvSpPr/>
          <p:nvPr/>
        </p:nvSpPr>
        <p:spPr>
          <a:xfrm>
            <a:off x="2324100" y="6172691"/>
            <a:ext cx="2346960" cy="56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5376324"/>
      </p:ext>
    </p:extLst>
  </p:cSld>
  <p:clrMapOvr>
    <a:masterClrMapping/>
  </p:clrMapOvr>
</p:sld>
</file>

<file path=ppt/theme/theme1.xml><?xml version="1.0" encoding="utf-8"?>
<a:theme xmlns:a="http://schemas.openxmlformats.org/drawingml/2006/main" name="HU_ppt_Master_Systemschriften_HU-Folien_DE">
  <a:themeElements>
    <a:clrScheme name="Humboldt_Universitaet">
      <a:dk1>
        <a:srgbClr val="00376C"/>
      </a:dk1>
      <a:lt1>
        <a:srgbClr val="FFFFFF"/>
      </a:lt1>
      <a:dk2>
        <a:srgbClr val="00376C"/>
      </a:dk2>
      <a:lt2>
        <a:srgbClr val="E0E9EF"/>
      </a:lt2>
      <a:accent1>
        <a:srgbClr val="0200FF"/>
      </a:accent1>
      <a:accent2>
        <a:srgbClr val="FB0500"/>
      </a:accent2>
      <a:accent3>
        <a:srgbClr val="FFD800"/>
      </a:accent3>
      <a:accent4>
        <a:srgbClr val="E0E9EF"/>
      </a:accent4>
      <a:accent5>
        <a:srgbClr val="000000"/>
      </a:accent5>
      <a:accent6>
        <a:srgbClr val="00376C"/>
      </a:accent6>
      <a:hlink>
        <a:srgbClr val="0200FF"/>
      </a:hlink>
      <a:folHlink>
        <a:srgbClr val="0200FF"/>
      </a:folHlink>
    </a:clrScheme>
    <a:fontScheme name="Humboldt_Universitaet">
      <a:majorFont>
        <a:latin typeface="D-DIN Exp"/>
        <a:ea typeface=""/>
        <a:cs typeface=""/>
      </a:majorFont>
      <a:minorFont>
        <a:latin typeface="HU Sca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ts val="2100"/>
          </a:lnSpc>
          <a:defRPr sz="1400" smtClean="0">
            <a:latin typeface="+mj-lt"/>
          </a:defRPr>
        </a:defPPr>
      </a:lstStyle>
    </a:txDef>
  </a:objectDefaults>
  <a:extraClrSchemeLst/>
  <a:extLst>
    <a:ext uri="{05A4C25C-085E-4340-85A3-A5531E510DB2}">
      <thm15:themeFamily xmlns:thm15="http://schemas.microsoft.com/office/thememl/2012/main" name="HU_ppt_Master_Alternativschriften_HU-Folien_EN" id="{57C6C4AD-9CBE-7947-A63F-BD3DAFB55750}" vid="{5A1C1B9C-6384-0F41-B6EE-693D12E28C3D}"/>
    </a:ext>
  </a:extLst>
</a:theme>
</file>

<file path=ppt/theme/theme2.xml><?xml version="1.0" encoding="utf-8"?>
<a:theme xmlns:a="http://schemas.openxmlformats.org/drawingml/2006/main" name="1_HU BLUE">
  <a:themeElements>
    <a:clrScheme name="Humboldt_Universitaet">
      <a:dk1>
        <a:srgbClr val="00376C"/>
      </a:dk1>
      <a:lt1>
        <a:srgbClr val="FFFFFF"/>
      </a:lt1>
      <a:dk2>
        <a:srgbClr val="00376C"/>
      </a:dk2>
      <a:lt2>
        <a:srgbClr val="E0E9EF"/>
      </a:lt2>
      <a:accent1>
        <a:srgbClr val="0200FF"/>
      </a:accent1>
      <a:accent2>
        <a:srgbClr val="FB0500"/>
      </a:accent2>
      <a:accent3>
        <a:srgbClr val="FFD800"/>
      </a:accent3>
      <a:accent4>
        <a:srgbClr val="E0E9EF"/>
      </a:accent4>
      <a:accent5>
        <a:srgbClr val="000000"/>
      </a:accent5>
      <a:accent6>
        <a:srgbClr val="00376C"/>
      </a:accent6>
      <a:hlink>
        <a:srgbClr val="0200FF"/>
      </a:hlink>
      <a:folHlink>
        <a:srgbClr val="0200FF"/>
      </a:folHlink>
    </a:clrScheme>
    <a:fontScheme name="Humboldt_Universitaet">
      <a:majorFont>
        <a:latin typeface="D-DIN Exp"/>
        <a:ea typeface=""/>
        <a:cs typeface=""/>
      </a:majorFont>
      <a:minorFont>
        <a:latin typeface="HU Sca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ts val="2100"/>
          </a:lnSpc>
          <a:defRPr sz="1400" smtClean="0">
            <a:latin typeface="+mj-lt"/>
          </a:defRPr>
        </a:defPPr>
      </a:lstStyle>
    </a:txDef>
  </a:objectDefaults>
  <a:extraClrSchemeLst/>
  <a:extLst>
    <a:ext uri="{05A4C25C-085E-4340-85A3-A5531E510DB2}">
      <thm15:themeFamily xmlns:thm15="http://schemas.microsoft.com/office/thememl/2012/main" name="HU_ppt_Master_Alternativschriften_HU-Folien_EN" id="{57C6C4AD-9CBE-7947-A63F-BD3DAFB55750}" vid="{9782E899-E218-444E-A92D-B26AB9FF08CD}"/>
    </a:ext>
  </a:extLst>
</a:theme>
</file>

<file path=ppt/theme/theme3.xml><?xml version="1.0" encoding="utf-8"?>
<a:theme xmlns:a="http://schemas.openxmlformats.org/drawingml/2006/main" name="2_HU BACKGROUND II">
  <a:themeElements>
    <a:clrScheme name="Benutzerdefiniert 1">
      <a:dk1>
        <a:srgbClr val="00376C"/>
      </a:dk1>
      <a:lt1>
        <a:srgbClr val="FFFFFF"/>
      </a:lt1>
      <a:dk2>
        <a:srgbClr val="00376C"/>
      </a:dk2>
      <a:lt2>
        <a:srgbClr val="F0F0EB"/>
      </a:lt2>
      <a:accent1>
        <a:srgbClr val="0200FF"/>
      </a:accent1>
      <a:accent2>
        <a:srgbClr val="FB0500"/>
      </a:accent2>
      <a:accent3>
        <a:srgbClr val="FFD800"/>
      </a:accent3>
      <a:accent4>
        <a:srgbClr val="F0F0EB"/>
      </a:accent4>
      <a:accent5>
        <a:srgbClr val="000000"/>
      </a:accent5>
      <a:accent6>
        <a:srgbClr val="00376C"/>
      </a:accent6>
      <a:hlink>
        <a:srgbClr val="0200FF"/>
      </a:hlink>
      <a:folHlink>
        <a:srgbClr val="0200FF"/>
      </a:folHlink>
    </a:clrScheme>
    <a:fontScheme name="Humboldt_Universitaet">
      <a:majorFont>
        <a:latin typeface="D-DIN Exp"/>
        <a:ea typeface=""/>
        <a:cs typeface=""/>
      </a:majorFont>
      <a:minorFont>
        <a:latin typeface="HU Sca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ts val="2100"/>
          </a:lnSpc>
          <a:defRPr sz="1400" smtClean="0">
            <a:latin typeface="+mj-lt"/>
          </a:defRPr>
        </a:defPPr>
      </a:lstStyle>
    </a:txDef>
  </a:objectDefaults>
  <a:extraClrSchemeLst/>
  <a:extLst>
    <a:ext uri="{05A4C25C-085E-4340-85A3-A5531E510DB2}">
      <thm15:themeFamily xmlns:thm15="http://schemas.microsoft.com/office/thememl/2012/main" name="HU_ppt_Master_Alternativschriften_HU-Folien_EN" id="{57C6C4AD-9CBE-7947-A63F-BD3DAFB55750}" vid="{E26C3A76-8E55-3E46-9D82-2CF5D06645EB}"/>
    </a:ext>
  </a:extLst>
</a:theme>
</file>

<file path=ppt/theme/theme4.xml><?xml version="1.0" encoding="utf-8"?>
<a:theme xmlns:a="http://schemas.openxmlformats.org/drawingml/2006/main" name="3_HU DIGITAL BLUE">
  <a:themeElements>
    <a:clrScheme name="Humboldt_Universitaet">
      <a:dk1>
        <a:srgbClr val="00376C"/>
      </a:dk1>
      <a:lt1>
        <a:srgbClr val="FFFFFF"/>
      </a:lt1>
      <a:dk2>
        <a:srgbClr val="00376C"/>
      </a:dk2>
      <a:lt2>
        <a:srgbClr val="E0E9EF"/>
      </a:lt2>
      <a:accent1>
        <a:srgbClr val="0200FF"/>
      </a:accent1>
      <a:accent2>
        <a:srgbClr val="FB0500"/>
      </a:accent2>
      <a:accent3>
        <a:srgbClr val="FFD800"/>
      </a:accent3>
      <a:accent4>
        <a:srgbClr val="E0E9EF"/>
      </a:accent4>
      <a:accent5>
        <a:srgbClr val="000000"/>
      </a:accent5>
      <a:accent6>
        <a:srgbClr val="00376C"/>
      </a:accent6>
      <a:hlink>
        <a:srgbClr val="0200FF"/>
      </a:hlink>
      <a:folHlink>
        <a:srgbClr val="0200FF"/>
      </a:folHlink>
    </a:clrScheme>
    <a:fontScheme name="Humboldt_Universitaet">
      <a:majorFont>
        <a:latin typeface="D-DIN Exp"/>
        <a:ea typeface=""/>
        <a:cs typeface=""/>
      </a:majorFont>
      <a:minorFont>
        <a:latin typeface="HU Sca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ts val="2100"/>
          </a:lnSpc>
          <a:defRPr sz="1400" smtClean="0">
            <a:latin typeface="+mj-lt"/>
          </a:defRPr>
        </a:defPPr>
      </a:lstStyle>
    </a:txDef>
  </a:objectDefaults>
  <a:extraClrSchemeLst/>
  <a:extLst>
    <a:ext uri="{05A4C25C-085E-4340-85A3-A5531E510DB2}">
      <thm15:themeFamily xmlns:thm15="http://schemas.microsoft.com/office/thememl/2012/main" name="HU_ppt_Master_Alternativschriften_HU-Folien_EN" id="{57C6C4AD-9CBE-7947-A63F-BD3DAFB55750}" vid="{6D51BF87-3994-1644-B8DE-093C8A125EBB}"/>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FA04B719182A24C8149EA27998A5440" ma:contentTypeVersion="13" ma:contentTypeDescription="Ein neues Dokument erstellen." ma:contentTypeScope="" ma:versionID="0e3c9a8dd6f63c44dee5b9ce6e21bbc8">
  <xsd:schema xmlns:xsd="http://www.w3.org/2001/XMLSchema" xmlns:xs="http://www.w3.org/2001/XMLSchema" xmlns:p="http://schemas.microsoft.com/office/2006/metadata/properties" xmlns:ns3="6ac9b16d-c948-4a23-bd36-0e4800ec3f46" xmlns:ns4="97d70cc3-a322-4adb-ac2f-1ccd95b3b657" targetNamespace="http://schemas.microsoft.com/office/2006/metadata/properties" ma:root="true" ma:fieldsID="0f7f6df8ac0a391f328718319a31b7e0" ns3:_="" ns4:_="">
    <xsd:import namespace="6ac9b16d-c948-4a23-bd36-0e4800ec3f46"/>
    <xsd:import namespace="97d70cc3-a322-4adb-ac2f-1ccd95b3b6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9b16d-c948-4a23-bd36-0e4800ec3f46"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d70cc3-a322-4adb-ac2f-1ccd95b3b65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E91BAE-F439-4AA9-8430-2C9DF0118138}">
  <ds:schemaRefs>
    <ds:schemaRef ds:uri="97d70cc3-a322-4adb-ac2f-1ccd95b3b657"/>
    <ds:schemaRef ds:uri="http://purl.org/dc/elements/1.1/"/>
    <ds:schemaRef ds:uri="http://schemas.microsoft.com/office/2006/metadata/properties"/>
    <ds:schemaRef ds:uri="http://www.w3.org/XML/1998/namespace"/>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6ac9b16d-c948-4a23-bd36-0e4800ec3f46"/>
  </ds:schemaRefs>
</ds:datastoreItem>
</file>

<file path=customXml/itemProps2.xml><?xml version="1.0" encoding="utf-8"?>
<ds:datastoreItem xmlns:ds="http://schemas.openxmlformats.org/officeDocument/2006/customXml" ds:itemID="{A573BA88-2E1C-47F3-A5F4-710D7C8D88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9b16d-c948-4a23-bd36-0e4800ec3f46"/>
    <ds:schemaRef ds:uri="97d70cc3-a322-4adb-ac2f-1ccd95b3b6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31B335-35D1-40BA-B189-8388F53AED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HU_ppt_Master_Alternativschriften_HU-Folien_EN</Template>
  <TotalTime>0</TotalTime>
  <Words>1696</Words>
  <Application>Microsoft Office PowerPoint</Application>
  <PresentationFormat>Breitbild</PresentationFormat>
  <Paragraphs>319</Paragraphs>
  <Slides>24</Slides>
  <Notes>8</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24</vt:i4>
      </vt:variant>
    </vt:vector>
  </HeadingPairs>
  <TitlesOfParts>
    <vt:vector size="36" baseType="lpstr">
      <vt:lpstr>Arial</vt:lpstr>
      <vt:lpstr>Calibri</vt:lpstr>
      <vt:lpstr>D-DIN Exp</vt:lpstr>
      <vt:lpstr>DIN Condensed</vt:lpstr>
      <vt:lpstr>Georgia</vt:lpstr>
      <vt:lpstr>HU Scala</vt:lpstr>
      <vt:lpstr>Times New Roman</vt:lpstr>
      <vt:lpstr>Verdana</vt:lpstr>
      <vt:lpstr>HU_ppt_Master_Systemschriften_HU-Folien_DE</vt:lpstr>
      <vt:lpstr>1_HU BLUE</vt:lpstr>
      <vt:lpstr>2_HU BACKGROUND II</vt:lpstr>
      <vt:lpstr>3_HU DIGITAL BLUE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Irene Orrigo</dc:creator>
  <cp:lastModifiedBy>Administrator</cp:lastModifiedBy>
  <cp:revision>92</cp:revision>
  <dcterms:created xsi:type="dcterms:W3CDTF">2023-11-09T10:21:26Z</dcterms:created>
  <dcterms:modified xsi:type="dcterms:W3CDTF">2023-11-13T11:59:21Z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0x010100DFA04B719182A24C8149EA27998A5440</vt:lpwstr>
  </property>
</Properties>
</file>